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306" r:id="rId3"/>
    <p:sldId id="305" r:id="rId4"/>
    <p:sldId id="310" r:id="rId5"/>
    <p:sldId id="309" r:id="rId6"/>
    <p:sldId id="311" r:id="rId7"/>
    <p:sldId id="312" r:id="rId8"/>
    <p:sldId id="313" r:id="rId9"/>
    <p:sldId id="314" r:id="rId10"/>
    <p:sldId id="318" r:id="rId11"/>
    <p:sldId id="303" r:id="rId12"/>
    <p:sldId id="345" r:id="rId13"/>
    <p:sldId id="346" r:id="rId14"/>
    <p:sldId id="347" r:id="rId15"/>
    <p:sldId id="349" r:id="rId16"/>
    <p:sldId id="308" r:id="rId17"/>
    <p:sldId id="315" r:id="rId18"/>
    <p:sldId id="316" r:id="rId19"/>
    <p:sldId id="317" r:id="rId20"/>
    <p:sldId id="350" r:id="rId21"/>
    <p:sldId id="319" r:id="rId22"/>
    <p:sldId id="320" r:id="rId23"/>
    <p:sldId id="321" r:id="rId24"/>
    <p:sldId id="322" r:id="rId25"/>
    <p:sldId id="323" r:id="rId26"/>
    <p:sldId id="330" r:id="rId27"/>
    <p:sldId id="331" r:id="rId28"/>
    <p:sldId id="338" r:id="rId29"/>
    <p:sldId id="326" r:id="rId30"/>
    <p:sldId id="324" r:id="rId31"/>
    <p:sldId id="325" r:id="rId32"/>
    <p:sldId id="334" r:id="rId33"/>
    <p:sldId id="327" r:id="rId34"/>
    <p:sldId id="33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EA"/>
    <a:srgbClr val="26E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4BC6E-D549-4DAF-914D-EA5D8128B047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5D5CAB0C-A08F-44BF-84BC-69E43BA1E8C6}">
      <dgm:prSet phldrT="[Текст]" phldr="1"/>
      <dgm:spPr/>
      <dgm:t>
        <a:bodyPr/>
        <a:lstStyle/>
        <a:p>
          <a:endParaRPr lang="ru-RU"/>
        </a:p>
      </dgm:t>
    </dgm:pt>
    <dgm:pt modelId="{B7C9D02A-33C6-41EC-AA15-1A76BE34B686}" type="parTrans" cxnId="{2C210528-8188-4CF2-9870-2DBFDD16FA27}">
      <dgm:prSet/>
      <dgm:spPr/>
      <dgm:t>
        <a:bodyPr/>
        <a:lstStyle/>
        <a:p>
          <a:endParaRPr lang="ru-RU"/>
        </a:p>
      </dgm:t>
    </dgm:pt>
    <dgm:pt modelId="{EAF3EB48-3212-4B90-9F13-36D8F5FD603E}" type="sibTrans" cxnId="{2C210528-8188-4CF2-9870-2DBFDD16FA27}">
      <dgm:prSet/>
      <dgm:spPr/>
      <dgm:t>
        <a:bodyPr/>
        <a:lstStyle/>
        <a:p>
          <a:endParaRPr lang="ru-RU"/>
        </a:p>
      </dgm:t>
    </dgm:pt>
    <dgm:pt modelId="{8B4D0BA4-AA15-4BEE-9EA1-ADD14288E9FB}">
      <dgm:prSet phldrT="[Текст]" phldr="1"/>
      <dgm:spPr/>
      <dgm:t>
        <a:bodyPr/>
        <a:lstStyle/>
        <a:p>
          <a:endParaRPr lang="ru-RU"/>
        </a:p>
      </dgm:t>
    </dgm:pt>
    <dgm:pt modelId="{EBB05AE0-B8E8-407D-BB73-37FB2691E00A}" type="parTrans" cxnId="{1E83E879-27EB-4256-B097-7BA049470617}">
      <dgm:prSet/>
      <dgm:spPr/>
      <dgm:t>
        <a:bodyPr/>
        <a:lstStyle/>
        <a:p>
          <a:endParaRPr lang="ru-RU"/>
        </a:p>
      </dgm:t>
    </dgm:pt>
    <dgm:pt modelId="{1F85DF49-0FA4-4D60-80BA-F98CD3E0798B}" type="sibTrans" cxnId="{1E83E879-27EB-4256-B097-7BA049470617}">
      <dgm:prSet/>
      <dgm:spPr/>
      <dgm:t>
        <a:bodyPr/>
        <a:lstStyle/>
        <a:p>
          <a:endParaRPr lang="ru-RU"/>
        </a:p>
      </dgm:t>
    </dgm:pt>
    <dgm:pt modelId="{F307C303-540E-476B-B75F-647310933E7D}">
      <dgm:prSet phldrT="[Текст]" phldr="1"/>
      <dgm:spPr/>
      <dgm:t>
        <a:bodyPr/>
        <a:lstStyle/>
        <a:p>
          <a:endParaRPr lang="ru-RU"/>
        </a:p>
      </dgm:t>
    </dgm:pt>
    <dgm:pt modelId="{440A88AB-0985-4B9C-8AB8-D8644A256941}" type="parTrans" cxnId="{8B36D808-7F53-4535-BE2A-17A638BE8120}">
      <dgm:prSet/>
      <dgm:spPr/>
      <dgm:t>
        <a:bodyPr/>
        <a:lstStyle/>
        <a:p>
          <a:endParaRPr lang="ru-RU"/>
        </a:p>
      </dgm:t>
    </dgm:pt>
    <dgm:pt modelId="{D5830E63-32C0-4BAC-BAA4-9D44097C5F4F}" type="sibTrans" cxnId="{8B36D808-7F53-4535-BE2A-17A638BE8120}">
      <dgm:prSet/>
      <dgm:spPr/>
      <dgm:t>
        <a:bodyPr/>
        <a:lstStyle/>
        <a:p>
          <a:endParaRPr lang="ru-RU"/>
        </a:p>
      </dgm:t>
    </dgm:pt>
    <dgm:pt modelId="{8BE1916D-E58A-4270-9B23-06BBE4385601}">
      <dgm:prSet phldrT="[Текст]" phldr="1"/>
      <dgm:spPr/>
      <dgm:t>
        <a:bodyPr/>
        <a:lstStyle/>
        <a:p>
          <a:endParaRPr lang="ru-RU"/>
        </a:p>
      </dgm:t>
    </dgm:pt>
    <dgm:pt modelId="{9205D947-066A-48E7-BA1C-B1F11D2B1EF8}" type="parTrans" cxnId="{80A41747-CC30-45AE-8F7E-435649B78063}">
      <dgm:prSet/>
      <dgm:spPr/>
      <dgm:t>
        <a:bodyPr/>
        <a:lstStyle/>
        <a:p>
          <a:endParaRPr lang="ru-RU"/>
        </a:p>
      </dgm:t>
    </dgm:pt>
    <dgm:pt modelId="{DC582F0F-B8B1-42EF-8379-ADE320D4B5E1}" type="sibTrans" cxnId="{80A41747-CC30-45AE-8F7E-435649B78063}">
      <dgm:prSet/>
      <dgm:spPr/>
      <dgm:t>
        <a:bodyPr/>
        <a:lstStyle/>
        <a:p>
          <a:endParaRPr lang="ru-RU"/>
        </a:p>
      </dgm:t>
    </dgm:pt>
    <dgm:pt modelId="{1C3E2362-42E4-409F-9549-4C2688120DCB}">
      <dgm:prSet phldrT="[Текст]" phldr="1"/>
      <dgm:spPr/>
      <dgm:t>
        <a:bodyPr/>
        <a:lstStyle/>
        <a:p>
          <a:endParaRPr lang="ru-RU"/>
        </a:p>
      </dgm:t>
    </dgm:pt>
    <dgm:pt modelId="{6B602A69-1B29-43A4-B8D5-58A0D03597FD}" type="parTrans" cxnId="{AACDB3B1-5008-4CC0-8647-58257B37DCE8}">
      <dgm:prSet/>
      <dgm:spPr/>
      <dgm:t>
        <a:bodyPr/>
        <a:lstStyle/>
        <a:p>
          <a:endParaRPr lang="ru-RU"/>
        </a:p>
      </dgm:t>
    </dgm:pt>
    <dgm:pt modelId="{313D8160-5259-43DF-B5D6-334A5D673A4C}" type="sibTrans" cxnId="{AACDB3B1-5008-4CC0-8647-58257B37DCE8}">
      <dgm:prSet/>
      <dgm:spPr/>
      <dgm:t>
        <a:bodyPr/>
        <a:lstStyle/>
        <a:p>
          <a:endParaRPr lang="ru-RU"/>
        </a:p>
      </dgm:t>
    </dgm:pt>
    <dgm:pt modelId="{A2F8E1B1-CDB8-4F91-B430-4B7F538623A1}" type="pres">
      <dgm:prSet presAssocID="{3AE4BC6E-D549-4DAF-914D-EA5D8128B04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A3B997-FC1C-4058-9004-F99475EE50BF}" type="pres">
      <dgm:prSet presAssocID="{5D5CAB0C-A08F-44BF-84BC-69E43BA1E8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01192-7C6E-4686-A966-6143F4F15D9E}" type="pres">
      <dgm:prSet presAssocID="{EAF3EB48-3212-4B90-9F13-36D8F5FD603E}" presName="sibTrans" presStyleCnt="0"/>
      <dgm:spPr/>
    </dgm:pt>
    <dgm:pt modelId="{F4A394B4-6E56-430C-B5E8-D264E438AE16}" type="pres">
      <dgm:prSet presAssocID="{8B4D0BA4-AA15-4BEE-9EA1-ADD14288E9F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9554B-7285-4646-8000-E51635C7CC3B}" type="pres">
      <dgm:prSet presAssocID="{1F85DF49-0FA4-4D60-80BA-F98CD3E0798B}" presName="sibTrans" presStyleCnt="0"/>
      <dgm:spPr/>
    </dgm:pt>
    <dgm:pt modelId="{303B09C5-51B1-46A5-B304-6FACBBFD0EE6}" type="pres">
      <dgm:prSet presAssocID="{F307C303-540E-476B-B75F-647310933E7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75913-2579-438C-8D0B-DC1A765F9B3D}" type="pres">
      <dgm:prSet presAssocID="{D5830E63-32C0-4BAC-BAA4-9D44097C5F4F}" presName="sibTrans" presStyleCnt="0"/>
      <dgm:spPr/>
    </dgm:pt>
    <dgm:pt modelId="{E593EC14-9A34-4401-B6FF-28D73B338671}" type="pres">
      <dgm:prSet presAssocID="{8BE1916D-E58A-4270-9B23-06BBE438560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16806-FB21-4C06-B96A-C56531903676}" type="pres">
      <dgm:prSet presAssocID="{DC582F0F-B8B1-42EF-8379-ADE320D4B5E1}" presName="sibTrans" presStyleCnt="0"/>
      <dgm:spPr/>
    </dgm:pt>
    <dgm:pt modelId="{3891ED9B-CC91-488C-AD11-E2B5D0F1ADFC}" type="pres">
      <dgm:prSet presAssocID="{1C3E2362-42E4-409F-9549-4C2688120D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A41747-CC30-45AE-8F7E-435649B78063}" srcId="{3AE4BC6E-D549-4DAF-914D-EA5D8128B047}" destId="{8BE1916D-E58A-4270-9B23-06BBE4385601}" srcOrd="3" destOrd="0" parTransId="{9205D947-066A-48E7-BA1C-B1F11D2B1EF8}" sibTransId="{DC582F0F-B8B1-42EF-8379-ADE320D4B5E1}"/>
    <dgm:cxn modelId="{AACDB3B1-5008-4CC0-8647-58257B37DCE8}" srcId="{3AE4BC6E-D549-4DAF-914D-EA5D8128B047}" destId="{1C3E2362-42E4-409F-9549-4C2688120DCB}" srcOrd="4" destOrd="0" parTransId="{6B602A69-1B29-43A4-B8D5-58A0D03597FD}" sibTransId="{313D8160-5259-43DF-B5D6-334A5D673A4C}"/>
    <dgm:cxn modelId="{8B36D808-7F53-4535-BE2A-17A638BE8120}" srcId="{3AE4BC6E-D549-4DAF-914D-EA5D8128B047}" destId="{F307C303-540E-476B-B75F-647310933E7D}" srcOrd="2" destOrd="0" parTransId="{440A88AB-0985-4B9C-8AB8-D8644A256941}" sibTransId="{D5830E63-32C0-4BAC-BAA4-9D44097C5F4F}"/>
    <dgm:cxn modelId="{91BF25E6-3B65-41D6-B43D-43E82C3007AC}" type="presOf" srcId="{8BE1916D-E58A-4270-9B23-06BBE4385601}" destId="{E593EC14-9A34-4401-B6FF-28D73B338671}" srcOrd="0" destOrd="0" presId="urn:microsoft.com/office/officeart/2005/8/layout/default#1"/>
    <dgm:cxn modelId="{F23B0E46-06D3-452B-A2BF-3DD9EBD5E1FD}" type="presOf" srcId="{F307C303-540E-476B-B75F-647310933E7D}" destId="{303B09C5-51B1-46A5-B304-6FACBBFD0EE6}" srcOrd="0" destOrd="0" presId="urn:microsoft.com/office/officeart/2005/8/layout/default#1"/>
    <dgm:cxn modelId="{2C210528-8188-4CF2-9870-2DBFDD16FA27}" srcId="{3AE4BC6E-D549-4DAF-914D-EA5D8128B047}" destId="{5D5CAB0C-A08F-44BF-84BC-69E43BA1E8C6}" srcOrd="0" destOrd="0" parTransId="{B7C9D02A-33C6-41EC-AA15-1A76BE34B686}" sibTransId="{EAF3EB48-3212-4B90-9F13-36D8F5FD603E}"/>
    <dgm:cxn modelId="{1E83E879-27EB-4256-B097-7BA049470617}" srcId="{3AE4BC6E-D549-4DAF-914D-EA5D8128B047}" destId="{8B4D0BA4-AA15-4BEE-9EA1-ADD14288E9FB}" srcOrd="1" destOrd="0" parTransId="{EBB05AE0-B8E8-407D-BB73-37FB2691E00A}" sibTransId="{1F85DF49-0FA4-4D60-80BA-F98CD3E0798B}"/>
    <dgm:cxn modelId="{7987FD3D-BB4A-43DF-B329-CFF34EC02AAB}" type="presOf" srcId="{8B4D0BA4-AA15-4BEE-9EA1-ADD14288E9FB}" destId="{F4A394B4-6E56-430C-B5E8-D264E438AE16}" srcOrd="0" destOrd="0" presId="urn:microsoft.com/office/officeart/2005/8/layout/default#1"/>
    <dgm:cxn modelId="{469F723C-3C71-4CCD-B44F-E9F73B890A28}" type="presOf" srcId="{1C3E2362-42E4-409F-9549-4C2688120DCB}" destId="{3891ED9B-CC91-488C-AD11-E2B5D0F1ADFC}" srcOrd="0" destOrd="0" presId="urn:microsoft.com/office/officeart/2005/8/layout/default#1"/>
    <dgm:cxn modelId="{132E21A2-C2D7-4A97-93AD-4AFF187C949C}" type="presOf" srcId="{3AE4BC6E-D549-4DAF-914D-EA5D8128B047}" destId="{A2F8E1B1-CDB8-4F91-B430-4B7F538623A1}" srcOrd="0" destOrd="0" presId="urn:microsoft.com/office/officeart/2005/8/layout/default#1"/>
    <dgm:cxn modelId="{CED0F209-5870-43EB-B131-E90DAD2B5C35}" type="presOf" srcId="{5D5CAB0C-A08F-44BF-84BC-69E43BA1E8C6}" destId="{0FA3B997-FC1C-4058-9004-F99475EE50BF}" srcOrd="0" destOrd="0" presId="urn:microsoft.com/office/officeart/2005/8/layout/default#1"/>
    <dgm:cxn modelId="{A332D876-F533-4932-BE5C-86FF8FF6A0D7}" type="presParOf" srcId="{A2F8E1B1-CDB8-4F91-B430-4B7F538623A1}" destId="{0FA3B997-FC1C-4058-9004-F99475EE50BF}" srcOrd="0" destOrd="0" presId="urn:microsoft.com/office/officeart/2005/8/layout/default#1"/>
    <dgm:cxn modelId="{87C9E130-8C88-49B1-9345-2673072784F2}" type="presParOf" srcId="{A2F8E1B1-CDB8-4F91-B430-4B7F538623A1}" destId="{02F01192-7C6E-4686-A966-6143F4F15D9E}" srcOrd="1" destOrd="0" presId="urn:microsoft.com/office/officeart/2005/8/layout/default#1"/>
    <dgm:cxn modelId="{419EEB91-0F9D-4D79-BE1A-A2114B423690}" type="presParOf" srcId="{A2F8E1B1-CDB8-4F91-B430-4B7F538623A1}" destId="{F4A394B4-6E56-430C-B5E8-D264E438AE16}" srcOrd="2" destOrd="0" presId="urn:microsoft.com/office/officeart/2005/8/layout/default#1"/>
    <dgm:cxn modelId="{418226AD-2B11-4D29-9F64-4F866B263820}" type="presParOf" srcId="{A2F8E1B1-CDB8-4F91-B430-4B7F538623A1}" destId="{A2D9554B-7285-4646-8000-E51635C7CC3B}" srcOrd="3" destOrd="0" presId="urn:microsoft.com/office/officeart/2005/8/layout/default#1"/>
    <dgm:cxn modelId="{06F88AE0-F749-46D2-91D2-D1786250EED9}" type="presParOf" srcId="{A2F8E1B1-CDB8-4F91-B430-4B7F538623A1}" destId="{303B09C5-51B1-46A5-B304-6FACBBFD0EE6}" srcOrd="4" destOrd="0" presId="urn:microsoft.com/office/officeart/2005/8/layout/default#1"/>
    <dgm:cxn modelId="{95D316E6-FB03-40ED-A6A6-5BA8B4411A4C}" type="presParOf" srcId="{A2F8E1B1-CDB8-4F91-B430-4B7F538623A1}" destId="{12A75913-2579-438C-8D0B-DC1A765F9B3D}" srcOrd="5" destOrd="0" presId="urn:microsoft.com/office/officeart/2005/8/layout/default#1"/>
    <dgm:cxn modelId="{5A749C9A-F6A6-441C-BCEB-6CCDB798FD58}" type="presParOf" srcId="{A2F8E1B1-CDB8-4F91-B430-4B7F538623A1}" destId="{E593EC14-9A34-4401-B6FF-28D73B338671}" srcOrd="6" destOrd="0" presId="urn:microsoft.com/office/officeart/2005/8/layout/default#1"/>
    <dgm:cxn modelId="{803CB314-88ED-46A8-90E3-FA98DAE76C0B}" type="presParOf" srcId="{A2F8E1B1-CDB8-4F91-B430-4B7F538623A1}" destId="{A9C16806-FB21-4C06-B96A-C56531903676}" srcOrd="7" destOrd="0" presId="urn:microsoft.com/office/officeart/2005/8/layout/default#1"/>
    <dgm:cxn modelId="{3086732D-BA70-4A39-BDCF-737E1A84A369}" type="presParOf" srcId="{A2F8E1B1-CDB8-4F91-B430-4B7F538623A1}" destId="{3891ED9B-CC91-488C-AD11-E2B5D0F1ADFC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EE6FAD-0733-46B5-9938-E1F6CDEF021A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0"/>
      <dgm:spPr/>
      <dgm:t>
        <a:bodyPr/>
        <a:lstStyle/>
        <a:p>
          <a:endParaRPr lang="ru-RU"/>
        </a:p>
      </dgm:t>
    </dgm:pt>
    <dgm:pt modelId="{47CFD070-0257-4B57-A9C1-3E80D732712D}">
      <dgm:prSet phldrT="[Текст]" phldr="1"/>
      <dgm:spPr/>
      <dgm:t>
        <a:bodyPr/>
        <a:lstStyle/>
        <a:p>
          <a:endParaRPr lang="ru-RU"/>
        </a:p>
      </dgm:t>
    </dgm:pt>
    <dgm:pt modelId="{2CA412FC-DE51-463E-A71E-06F3972797F6}" type="parTrans" cxnId="{CD40BDF8-72AE-4079-8AB8-440BBFDB94C2}">
      <dgm:prSet/>
      <dgm:spPr/>
      <dgm:t>
        <a:bodyPr/>
        <a:lstStyle/>
        <a:p>
          <a:endParaRPr lang="ru-RU"/>
        </a:p>
      </dgm:t>
    </dgm:pt>
    <dgm:pt modelId="{8C230293-E633-4A87-890D-6495115D4C1B}" type="sibTrans" cxnId="{CD40BDF8-72AE-4079-8AB8-440BBFDB94C2}">
      <dgm:prSet/>
      <dgm:spPr/>
      <dgm:t>
        <a:bodyPr/>
        <a:lstStyle/>
        <a:p>
          <a:endParaRPr lang="ru-RU"/>
        </a:p>
      </dgm:t>
    </dgm:pt>
    <dgm:pt modelId="{23529EC4-4ECF-40E6-8651-087AF0B2E0FF}">
      <dgm:prSet phldrT="[Текст]" phldr="1"/>
      <dgm:spPr/>
      <dgm:t>
        <a:bodyPr/>
        <a:lstStyle/>
        <a:p>
          <a:endParaRPr lang="ru-RU"/>
        </a:p>
      </dgm:t>
    </dgm:pt>
    <dgm:pt modelId="{38130CFD-BD4B-4939-AF15-00087DD2D69F}" type="parTrans" cxnId="{614CE223-B66F-47D0-9743-6EBFE3E41A4A}">
      <dgm:prSet/>
      <dgm:spPr/>
      <dgm:t>
        <a:bodyPr/>
        <a:lstStyle/>
        <a:p>
          <a:endParaRPr lang="ru-RU"/>
        </a:p>
      </dgm:t>
    </dgm:pt>
    <dgm:pt modelId="{605C5EB5-27EA-4EBD-9A45-3729AD118065}" type="sibTrans" cxnId="{614CE223-B66F-47D0-9743-6EBFE3E41A4A}">
      <dgm:prSet/>
      <dgm:spPr/>
      <dgm:t>
        <a:bodyPr/>
        <a:lstStyle/>
        <a:p>
          <a:endParaRPr lang="ru-RU"/>
        </a:p>
      </dgm:t>
    </dgm:pt>
    <dgm:pt modelId="{D08F219E-8A84-43C7-B35C-FF866E520AB7}">
      <dgm:prSet phldrT="[Текст]" phldr="1"/>
      <dgm:spPr/>
      <dgm:t>
        <a:bodyPr/>
        <a:lstStyle/>
        <a:p>
          <a:endParaRPr lang="ru-RU"/>
        </a:p>
      </dgm:t>
    </dgm:pt>
    <dgm:pt modelId="{9F91F60B-0FD4-4BB0-BA2B-8770F90B5F7A}" type="parTrans" cxnId="{3A640EFB-8D9D-44B9-B5EA-5A8ED2702C4A}">
      <dgm:prSet/>
      <dgm:spPr/>
      <dgm:t>
        <a:bodyPr/>
        <a:lstStyle/>
        <a:p>
          <a:endParaRPr lang="ru-RU"/>
        </a:p>
      </dgm:t>
    </dgm:pt>
    <dgm:pt modelId="{2E122BB2-DEB5-49B7-920A-62EE9398CE36}" type="sibTrans" cxnId="{3A640EFB-8D9D-44B9-B5EA-5A8ED2702C4A}">
      <dgm:prSet/>
      <dgm:spPr/>
      <dgm:t>
        <a:bodyPr/>
        <a:lstStyle/>
        <a:p>
          <a:endParaRPr lang="ru-RU"/>
        </a:p>
      </dgm:t>
    </dgm:pt>
    <dgm:pt modelId="{F57D94B3-585D-40FB-8D61-EDF8298C1D21}">
      <dgm:prSet phldrT="[Текст]" phldr="1"/>
      <dgm:spPr/>
      <dgm:t>
        <a:bodyPr/>
        <a:lstStyle/>
        <a:p>
          <a:endParaRPr lang="ru-RU"/>
        </a:p>
      </dgm:t>
    </dgm:pt>
    <dgm:pt modelId="{00C11B2E-CD94-4E7F-B68D-CC08C5918D66}" type="parTrans" cxnId="{864AECE8-F9DC-4E8A-9F2D-DECF50508745}">
      <dgm:prSet/>
      <dgm:spPr/>
      <dgm:t>
        <a:bodyPr/>
        <a:lstStyle/>
        <a:p>
          <a:endParaRPr lang="ru-RU"/>
        </a:p>
      </dgm:t>
    </dgm:pt>
    <dgm:pt modelId="{3F50F0CE-223F-45DB-A6AE-CB7FA6C99E9A}" type="sibTrans" cxnId="{864AECE8-F9DC-4E8A-9F2D-DECF50508745}">
      <dgm:prSet/>
      <dgm:spPr/>
      <dgm:t>
        <a:bodyPr/>
        <a:lstStyle/>
        <a:p>
          <a:endParaRPr lang="ru-RU"/>
        </a:p>
      </dgm:t>
    </dgm:pt>
    <dgm:pt modelId="{A300449D-5D73-4B28-B510-8A04BC1C2C1D}">
      <dgm:prSet phldrT="[Текст]" phldr="1"/>
      <dgm:spPr/>
      <dgm:t>
        <a:bodyPr/>
        <a:lstStyle/>
        <a:p>
          <a:endParaRPr lang="ru-RU"/>
        </a:p>
      </dgm:t>
    </dgm:pt>
    <dgm:pt modelId="{9B946823-6ECF-47A7-ACD6-7287392B82C3}" type="parTrans" cxnId="{EF77DF06-86C6-436A-8020-C1FF3506D6B3}">
      <dgm:prSet/>
      <dgm:spPr/>
      <dgm:t>
        <a:bodyPr/>
        <a:lstStyle/>
        <a:p>
          <a:endParaRPr lang="ru-RU"/>
        </a:p>
      </dgm:t>
    </dgm:pt>
    <dgm:pt modelId="{6EE58061-DEDA-4B54-BE16-3C9AE1210F4C}" type="sibTrans" cxnId="{EF77DF06-86C6-436A-8020-C1FF3506D6B3}">
      <dgm:prSet/>
      <dgm:spPr/>
      <dgm:t>
        <a:bodyPr/>
        <a:lstStyle/>
        <a:p>
          <a:endParaRPr lang="ru-RU"/>
        </a:p>
      </dgm:t>
    </dgm:pt>
    <dgm:pt modelId="{0310EF18-2E81-4182-B987-57D329C31FFA}" type="pres">
      <dgm:prSet presAssocID="{73EE6FAD-0733-46B5-9938-E1F6CDEF02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14702-A4C2-46DA-9DCA-CBFC0C838038}" type="pres">
      <dgm:prSet presAssocID="{47CFD070-0257-4B57-A9C1-3E80D732712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FF11B-DDE1-41F4-B448-ACAF5D6B5CA3}" type="pres">
      <dgm:prSet presAssocID="{8C230293-E633-4A87-890D-6495115D4C1B}" presName="sibTrans" presStyleCnt="0"/>
      <dgm:spPr/>
    </dgm:pt>
    <dgm:pt modelId="{07CE2366-507C-406D-A4FE-26E96987D06B}" type="pres">
      <dgm:prSet presAssocID="{23529EC4-4ECF-40E6-8651-087AF0B2E0F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F573E-B5A4-4B89-891E-D40D0FC15FBD}" type="pres">
      <dgm:prSet presAssocID="{605C5EB5-27EA-4EBD-9A45-3729AD118065}" presName="sibTrans" presStyleCnt="0"/>
      <dgm:spPr/>
    </dgm:pt>
    <dgm:pt modelId="{A463BC29-8BA2-4A9F-994D-9208B7566CEA}" type="pres">
      <dgm:prSet presAssocID="{D08F219E-8A84-43C7-B35C-FF866E520AB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347FC-86AF-4939-9172-81697023C1A5}" type="pres">
      <dgm:prSet presAssocID="{2E122BB2-DEB5-49B7-920A-62EE9398CE36}" presName="sibTrans" presStyleCnt="0"/>
      <dgm:spPr/>
    </dgm:pt>
    <dgm:pt modelId="{35BED3AD-4A5B-4977-8803-576401B3AF92}" type="pres">
      <dgm:prSet presAssocID="{F57D94B3-585D-40FB-8D61-EDF8298C1D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BF9FE-840B-4436-90F3-0EE2D3C1C4C7}" type="pres">
      <dgm:prSet presAssocID="{3F50F0CE-223F-45DB-A6AE-CB7FA6C99E9A}" presName="sibTrans" presStyleCnt="0"/>
      <dgm:spPr/>
    </dgm:pt>
    <dgm:pt modelId="{C33432EB-39E6-4A54-B0D9-C0474D006689}" type="pres">
      <dgm:prSet presAssocID="{A300449D-5D73-4B28-B510-8A04BC1C2C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984B24-BA52-4ABA-81CC-E1853F390741}" type="presOf" srcId="{23529EC4-4ECF-40E6-8651-087AF0B2E0FF}" destId="{07CE2366-507C-406D-A4FE-26E96987D06B}" srcOrd="0" destOrd="0" presId="urn:microsoft.com/office/officeart/2005/8/layout/default#2"/>
    <dgm:cxn modelId="{6ACFDCAC-4D0F-4587-BA7A-9B3A46E6ECD0}" type="presOf" srcId="{47CFD070-0257-4B57-A9C1-3E80D732712D}" destId="{DAD14702-A4C2-46DA-9DCA-CBFC0C838038}" srcOrd="0" destOrd="0" presId="urn:microsoft.com/office/officeart/2005/8/layout/default#2"/>
    <dgm:cxn modelId="{614CE223-B66F-47D0-9743-6EBFE3E41A4A}" srcId="{73EE6FAD-0733-46B5-9938-E1F6CDEF021A}" destId="{23529EC4-4ECF-40E6-8651-087AF0B2E0FF}" srcOrd="1" destOrd="0" parTransId="{38130CFD-BD4B-4939-AF15-00087DD2D69F}" sibTransId="{605C5EB5-27EA-4EBD-9A45-3729AD118065}"/>
    <dgm:cxn modelId="{EF77DF06-86C6-436A-8020-C1FF3506D6B3}" srcId="{73EE6FAD-0733-46B5-9938-E1F6CDEF021A}" destId="{A300449D-5D73-4B28-B510-8A04BC1C2C1D}" srcOrd="4" destOrd="0" parTransId="{9B946823-6ECF-47A7-ACD6-7287392B82C3}" sibTransId="{6EE58061-DEDA-4B54-BE16-3C9AE1210F4C}"/>
    <dgm:cxn modelId="{864AECE8-F9DC-4E8A-9F2D-DECF50508745}" srcId="{73EE6FAD-0733-46B5-9938-E1F6CDEF021A}" destId="{F57D94B3-585D-40FB-8D61-EDF8298C1D21}" srcOrd="3" destOrd="0" parTransId="{00C11B2E-CD94-4E7F-B68D-CC08C5918D66}" sibTransId="{3F50F0CE-223F-45DB-A6AE-CB7FA6C99E9A}"/>
    <dgm:cxn modelId="{CC365336-58DB-4C8C-9CC9-23A445308943}" type="presOf" srcId="{D08F219E-8A84-43C7-B35C-FF866E520AB7}" destId="{A463BC29-8BA2-4A9F-994D-9208B7566CEA}" srcOrd="0" destOrd="0" presId="urn:microsoft.com/office/officeart/2005/8/layout/default#2"/>
    <dgm:cxn modelId="{8CBF6DD3-2F5F-4DE5-8BD6-54496DEFB3C5}" type="presOf" srcId="{A300449D-5D73-4B28-B510-8A04BC1C2C1D}" destId="{C33432EB-39E6-4A54-B0D9-C0474D006689}" srcOrd="0" destOrd="0" presId="urn:microsoft.com/office/officeart/2005/8/layout/default#2"/>
    <dgm:cxn modelId="{3A640EFB-8D9D-44B9-B5EA-5A8ED2702C4A}" srcId="{73EE6FAD-0733-46B5-9938-E1F6CDEF021A}" destId="{D08F219E-8A84-43C7-B35C-FF866E520AB7}" srcOrd="2" destOrd="0" parTransId="{9F91F60B-0FD4-4BB0-BA2B-8770F90B5F7A}" sibTransId="{2E122BB2-DEB5-49B7-920A-62EE9398CE36}"/>
    <dgm:cxn modelId="{77E5CDDD-0640-489A-BE66-DC69EB765CCA}" type="presOf" srcId="{F57D94B3-585D-40FB-8D61-EDF8298C1D21}" destId="{35BED3AD-4A5B-4977-8803-576401B3AF92}" srcOrd="0" destOrd="0" presId="urn:microsoft.com/office/officeart/2005/8/layout/default#2"/>
    <dgm:cxn modelId="{CD40BDF8-72AE-4079-8AB8-440BBFDB94C2}" srcId="{73EE6FAD-0733-46B5-9938-E1F6CDEF021A}" destId="{47CFD070-0257-4B57-A9C1-3E80D732712D}" srcOrd="0" destOrd="0" parTransId="{2CA412FC-DE51-463E-A71E-06F3972797F6}" sibTransId="{8C230293-E633-4A87-890D-6495115D4C1B}"/>
    <dgm:cxn modelId="{BA156EC5-5CF7-4CE9-B513-D4CAA497D60C}" type="presOf" srcId="{73EE6FAD-0733-46B5-9938-E1F6CDEF021A}" destId="{0310EF18-2E81-4182-B987-57D329C31FFA}" srcOrd="0" destOrd="0" presId="urn:microsoft.com/office/officeart/2005/8/layout/default#2"/>
    <dgm:cxn modelId="{DCBDD129-83C7-486C-947F-A35E22E3FFAB}" type="presParOf" srcId="{0310EF18-2E81-4182-B987-57D329C31FFA}" destId="{DAD14702-A4C2-46DA-9DCA-CBFC0C838038}" srcOrd="0" destOrd="0" presId="urn:microsoft.com/office/officeart/2005/8/layout/default#2"/>
    <dgm:cxn modelId="{FA1D54C4-4B36-4E6B-A19E-72C0938C8FA4}" type="presParOf" srcId="{0310EF18-2E81-4182-B987-57D329C31FFA}" destId="{811FF11B-DDE1-41F4-B448-ACAF5D6B5CA3}" srcOrd="1" destOrd="0" presId="urn:microsoft.com/office/officeart/2005/8/layout/default#2"/>
    <dgm:cxn modelId="{AD3F3637-9F53-4F23-AC29-44BE5646CBD7}" type="presParOf" srcId="{0310EF18-2E81-4182-B987-57D329C31FFA}" destId="{07CE2366-507C-406D-A4FE-26E96987D06B}" srcOrd="2" destOrd="0" presId="urn:microsoft.com/office/officeart/2005/8/layout/default#2"/>
    <dgm:cxn modelId="{3BC5F5B5-A686-4AF9-80EC-394C26126C3A}" type="presParOf" srcId="{0310EF18-2E81-4182-B987-57D329C31FFA}" destId="{466F573E-B5A4-4B89-891E-D40D0FC15FBD}" srcOrd="3" destOrd="0" presId="urn:microsoft.com/office/officeart/2005/8/layout/default#2"/>
    <dgm:cxn modelId="{B65AFFE7-B89F-4C1C-AF4E-9A4C9FC5C664}" type="presParOf" srcId="{0310EF18-2E81-4182-B987-57D329C31FFA}" destId="{A463BC29-8BA2-4A9F-994D-9208B7566CEA}" srcOrd="4" destOrd="0" presId="urn:microsoft.com/office/officeart/2005/8/layout/default#2"/>
    <dgm:cxn modelId="{65C8A5C2-9BBC-460B-A593-423AA1918AF5}" type="presParOf" srcId="{0310EF18-2E81-4182-B987-57D329C31FFA}" destId="{9A1347FC-86AF-4939-9172-81697023C1A5}" srcOrd="5" destOrd="0" presId="urn:microsoft.com/office/officeart/2005/8/layout/default#2"/>
    <dgm:cxn modelId="{27693986-94A0-4C5A-B64D-631E53D51897}" type="presParOf" srcId="{0310EF18-2E81-4182-B987-57D329C31FFA}" destId="{35BED3AD-4A5B-4977-8803-576401B3AF92}" srcOrd="6" destOrd="0" presId="urn:microsoft.com/office/officeart/2005/8/layout/default#2"/>
    <dgm:cxn modelId="{28BD3B79-C7B0-4F27-A4F6-4104156B271D}" type="presParOf" srcId="{0310EF18-2E81-4182-B987-57D329C31FFA}" destId="{A61BF9FE-840B-4436-90F3-0EE2D3C1C4C7}" srcOrd="7" destOrd="0" presId="urn:microsoft.com/office/officeart/2005/8/layout/default#2"/>
    <dgm:cxn modelId="{62B7EB7D-382D-441F-A8A1-208BE110A3D3}" type="presParOf" srcId="{0310EF18-2E81-4182-B987-57D329C31FFA}" destId="{C33432EB-39E6-4A54-B0D9-C0474D006689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E43217-193C-4E65-864A-AA64B286C3C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81EC19-6CBC-4118-8035-11C9D284F7F4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Воспитатели</a:t>
          </a:r>
          <a:endParaRPr lang="ru-RU" sz="1800" b="1" i="1" dirty="0">
            <a:solidFill>
              <a:srgbClr val="002060"/>
            </a:solidFill>
          </a:endParaRPr>
        </a:p>
      </dgm:t>
    </dgm:pt>
    <dgm:pt modelId="{13E30F2B-F315-47EC-86A5-CA54A10A7652}" type="parTrans" cxnId="{6666A2C8-4888-43A5-8EE3-B3981FC96CD7}">
      <dgm:prSet/>
      <dgm:spPr/>
      <dgm:t>
        <a:bodyPr/>
        <a:lstStyle/>
        <a:p>
          <a:endParaRPr lang="ru-RU"/>
        </a:p>
      </dgm:t>
    </dgm:pt>
    <dgm:pt modelId="{1A641A29-4826-470C-A8B7-03176BBFA26E}" type="sibTrans" cxnId="{6666A2C8-4888-43A5-8EE3-B3981FC96CD7}">
      <dgm:prSet/>
      <dgm:spPr/>
      <dgm:t>
        <a:bodyPr/>
        <a:lstStyle/>
        <a:p>
          <a:endParaRPr lang="ru-RU"/>
        </a:p>
      </dgm:t>
    </dgm:pt>
    <dgm:pt modelId="{6F016623-BC63-4BDF-9881-82671C435E8B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Педагог - организатор</a:t>
          </a:r>
          <a:endParaRPr lang="ru-RU" sz="1800" b="1" i="1" dirty="0">
            <a:solidFill>
              <a:srgbClr val="002060"/>
            </a:solidFill>
          </a:endParaRPr>
        </a:p>
      </dgm:t>
    </dgm:pt>
    <dgm:pt modelId="{192313DA-7026-4A45-9257-8A09C92B1A74}" type="parTrans" cxnId="{AD873F2D-A36F-4280-BFB6-F09AD2FAACF8}">
      <dgm:prSet/>
      <dgm:spPr/>
      <dgm:t>
        <a:bodyPr/>
        <a:lstStyle/>
        <a:p>
          <a:endParaRPr lang="ru-RU"/>
        </a:p>
      </dgm:t>
    </dgm:pt>
    <dgm:pt modelId="{6236DFC4-B273-4A4B-A9F0-FEF9AA131D85}" type="sibTrans" cxnId="{AD873F2D-A36F-4280-BFB6-F09AD2FAACF8}">
      <dgm:prSet/>
      <dgm:spPr/>
      <dgm:t>
        <a:bodyPr/>
        <a:lstStyle/>
        <a:p>
          <a:endParaRPr lang="ru-RU"/>
        </a:p>
      </dgm:t>
    </dgm:pt>
    <dgm:pt modelId="{D972C526-142A-4BF2-9246-3C0AC5976B09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Специалисты</a:t>
          </a:r>
          <a:r>
            <a:rPr lang="ru-RU" sz="1000" dirty="0" smtClean="0"/>
            <a:t> </a:t>
          </a:r>
          <a:endParaRPr lang="ru-RU" sz="1000" dirty="0"/>
        </a:p>
      </dgm:t>
    </dgm:pt>
    <dgm:pt modelId="{2D44849D-4BFA-4720-AB84-A87058CF0B2C}" type="parTrans" cxnId="{FF36B71A-852F-46A5-9F43-A802790E1F97}">
      <dgm:prSet/>
      <dgm:spPr/>
      <dgm:t>
        <a:bodyPr/>
        <a:lstStyle/>
        <a:p>
          <a:endParaRPr lang="ru-RU"/>
        </a:p>
      </dgm:t>
    </dgm:pt>
    <dgm:pt modelId="{02DFDF7F-A028-4AB3-ABEB-E5D6CD9E3EF9}" type="sibTrans" cxnId="{FF36B71A-852F-46A5-9F43-A802790E1F97}">
      <dgm:prSet/>
      <dgm:spPr/>
      <dgm:t>
        <a:bodyPr/>
        <a:lstStyle/>
        <a:p>
          <a:endParaRPr lang="ru-RU"/>
        </a:p>
      </dgm:t>
    </dgm:pt>
    <dgm:pt modelId="{2400E1A5-9D90-45C3-BACC-052B13F18956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Родители</a:t>
          </a:r>
          <a:endParaRPr lang="ru-RU" sz="1800" b="1" i="1" dirty="0">
            <a:solidFill>
              <a:srgbClr val="002060"/>
            </a:solidFill>
          </a:endParaRPr>
        </a:p>
      </dgm:t>
    </dgm:pt>
    <dgm:pt modelId="{9D81707C-120D-4A27-9F91-F3071D75F08E}" type="parTrans" cxnId="{1406BC87-E4E2-4407-800F-D44561F52C10}">
      <dgm:prSet/>
      <dgm:spPr/>
      <dgm:t>
        <a:bodyPr/>
        <a:lstStyle/>
        <a:p>
          <a:endParaRPr lang="ru-RU"/>
        </a:p>
      </dgm:t>
    </dgm:pt>
    <dgm:pt modelId="{DBF7FA12-0584-4CF4-8004-BE1ED3F02D0D}" type="sibTrans" cxnId="{1406BC87-E4E2-4407-800F-D44561F52C10}">
      <dgm:prSet/>
      <dgm:spPr/>
      <dgm:t>
        <a:bodyPr/>
        <a:lstStyle/>
        <a:p>
          <a:endParaRPr lang="ru-RU"/>
        </a:p>
      </dgm:t>
    </dgm:pt>
    <dgm:pt modelId="{F83628FB-5D4D-4E4B-A1BD-81630B5FC8C8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FF0000"/>
              </a:solidFill>
            </a:rPr>
            <a:t>Дети</a:t>
          </a:r>
          <a:endParaRPr lang="ru-RU" sz="2400" b="1" i="1" dirty="0">
            <a:solidFill>
              <a:srgbClr val="FF0000"/>
            </a:solidFill>
          </a:endParaRPr>
        </a:p>
      </dgm:t>
    </dgm:pt>
    <dgm:pt modelId="{118AD77D-E2E5-4C5E-9006-D29148AAA8A0}" type="parTrans" cxnId="{8BF06A0F-BC0E-46AE-A34A-EE55335CD201}">
      <dgm:prSet/>
      <dgm:spPr/>
      <dgm:t>
        <a:bodyPr/>
        <a:lstStyle/>
        <a:p>
          <a:endParaRPr lang="ru-RU"/>
        </a:p>
      </dgm:t>
    </dgm:pt>
    <dgm:pt modelId="{D1CDDF0B-372F-4DDE-ADBD-89591B782FAF}" type="sibTrans" cxnId="{8BF06A0F-BC0E-46AE-A34A-EE55335CD201}">
      <dgm:prSet/>
      <dgm:spPr/>
      <dgm:t>
        <a:bodyPr/>
        <a:lstStyle/>
        <a:p>
          <a:endParaRPr lang="ru-RU"/>
        </a:p>
      </dgm:t>
    </dgm:pt>
    <dgm:pt modelId="{A4ABB900-291D-4712-82DF-E9317AFBA12C}" type="pres">
      <dgm:prSet presAssocID="{49E43217-193C-4E65-864A-AA64B286C3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902B3A-2F41-4284-83DE-75DB964B756D}" type="pres">
      <dgm:prSet presAssocID="{A781EC19-6CBC-4118-8035-11C9D284F7F4}" presName="dummy" presStyleCnt="0"/>
      <dgm:spPr/>
    </dgm:pt>
    <dgm:pt modelId="{6A276C57-0324-4173-9C78-9480927CE9A6}" type="pres">
      <dgm:prSet presAssocID="{A781EC19-6CBC-4118-8035-11C9D284F7F4}" presName="node" presStyleLbl="revTx" presStyleIdx="0" presStyleCnt="5" custScaleX="135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D4B78-295E-4507-BBCD-D98F8323F5A0}" type="pres">
      <dgm:prSet presAssocID="{1A641A29-4826-470C-A8B7-03176BBFA26E}" presName="sibTrans" presStyleLbl="node1" presStyleIdx="0" presStyleCnt="5"/>
      <dgm:spPr/>
      <dgm:t>
        <a:bodyPr/>
        <a:lstStyle/>
        <a:p>
          <a:endParaRPr lang="ru-RU"/>
        </a:p>
      </dgm:t>
    </dgm:pt>
    <dgm:pt modelId="{55AE6025-3D7D-47D6-A723-49267127EF39}" type="pres">
      <dgm:prSet presAssocID="{6F016623-BC63-4BDF-9881-82671C435E8B}" presName="dummy" presStyleCnt="0"/>
      <dgm:spPr/>
    </dgm:pt>
    <dgm:pt modelId="{0EAFCF5D-AAF3-4381-8121-62487E8DE9C1}" type="pres">
      <dgm:prSet presAssocID="{6F016623-BC63-4BDF-9881-82671C435E8B}" presName="node" presStyleLbl="revTx" presStyleIdx="1" presStyleCnt="5" custScaleX="214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B0D0B-4196-428D-9746-109213761C11}" type="pres">
      <dgm:prSet presAssocID="{6236DFC4-B273-4A4B-A9F0-FEF9AA131D85}" presName="sibTrans" presStyleLbl="node1" presStyleIdx="1" presStyleCnt="5"/>
      <dgm:spPr/>
      <dgm:t>
        <a:bodyPr/>
        <a:lstStyle/>
        <a:p>
          <a:endParaRPr lang="ru-RU"/>
        </a:p>
      </dgm:t>
    </dgm:pt>
    <dgm:pt modelId="{43861909-9BD7-4FCB-9F66-57864699E0C0}" type="pres">
      <dgm:prSet presAssocID="{D972C526-142A-4BF2-9246-3C0AC5976B09}" presName="dummy" presStyleCnt="0"/>
      <dgm:spPr/>
    </dgm:pt>
    <dgm:pt modelId="{6DA0F732-4566-495E-A71D-06820C8E95EE}" type="pres">
      <dgm:prSet presAssocID="{D972C526-142A-4BF2-9246-3C0AC5976B09}" presName="node" presStyleLbl="revTx" presStyleIdx="2" presStyleCnt="5" custScaleX="108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F5DEC-08EC-42D2-B3AE-C8047982BB20}" type="pres">
      <dgm:prSet presAssocID="{02DFDF7F-A028-4AB3-ABEB-E5D6CD9E3EF9}" presName="sibTrans" presStyleLbl="node1" presStyleIdx="2" presStyleCnt="5"/>
      <dgm:spPr/>
      <dgm:t>
        <a:bodyPr/>
        <a:lstStyle/>
        <a:p>
          <a:endParaRPr lang="ru-RU"/>
        </a:p>
      </dgm:t>
    </dgm:pt>
    <dgm:pt modelId="{63FCE44C-1E6C-4020-A973-0CF5D87516F5}" type="pres">
      <dgm:prSet presAssocID="{2400E1A5-9D90-45C3-BACC-052B13F18956}" presName="dummy" presStyleCnt="0"/>
      <dgm:spPr/>
    </dgm:pt>
    <dgm:pt modelId="{52E12F72-2534-4140-8AE1-7FB5FCB5D23B}" type="pres">
      <dgm:prSet presAssocID="{2400E1A5-9D90-45C3-BACC-052B13F18956}" presName="node" presStyleLbl="revTx" presStyleIdx="3" presStyleCnt="5" custScaleX="123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B79A5-6E8C-4B5A-82C2-459CA2A4C2F3}" type="pres">
      <dgm:prSet presAssocID="{DBF7FA12-0584-4CF4-8004-BE1ED3F02D0D}" presName="sibTrans" presStyleLbl="node1" presStyleIdx="3" presStyleCnt="5"/>
      <dgm:spPr/>
      <dgm:t>
        <a:bodyPr/>
        <a:lstStyle/>
        <a:p>
          <a:endParaRPr lang="ru-RU"/>
        </a:p>
      </dgm:t>
    </dgm:pt>
    <dgm:pt modelId="{ECD758D8-970D-4C1D-9343-E66112842863}" type="pres">
      <dgm:prSet presAssocID="{F83628FB-5D4D-4E4B-A1BD-81630B5FC8C8}" presName="dummy" presStyleCnt="0"/>
      <dgm:spPr/>
    </dgm:pt>
    <dgm:pt modelId="{F4CA0C78-C512-4B30-8FC6-EAAB0B316EA0}" type="pres">
      <dgm:prSet presAssocID="{F83628FB-5D4D-4E4B-A1BD-81630B5FC8C8}" presName="node" presStyleLbl="revTx" presStyleIdx="4" presStyleCnt="5" custScaleX="142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C3688-60BF-448E-80D2-AA5AE5582664}" type="pres">
      <dgm:prSet presAssocID="{D1CDDF0B-372F-4DDE-ADBD-89591B782FAF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1EF51FEE-CD97-4C23-88BF-55489EFFDDA3}" type="presOf" srcId="{A781EC19-6CBC-4118-8035-11C9D284F7F4}" destId="{6A276C57-0324-4173-9C78-9480927CE9A6}" srcOrd="0" destOrd="0" presId="urn:microsoft.com/office/officeart/2005/8/layout/cycle1"/>
    <dgm:cxn modelId="{BA660A79-64A8-4231-A842-148A34C6438E}" type="presOf" srcId="{6F016623-BC63-4BDF-9881-82671C435E8B}" destId="{0EAFCF5D-AAF3-4381-8121-62487E8DE9C1}" srcOrd="0" destOrd="0" presId="urn:microsoft.com/office/officeart/2005/8/layout/cycle1"/>
    <dgm:cxn modelId="{8BF06A0F-BC0E-46AE-A34A-EE55335CD201}" srcId="{49E43217-193C-4E65-864A-AA64B286C3C5}" destId="{F83628FB-5D4D-4E4B-A1BD-81630B5FC8C8}" srcOrd="4" destOrd="0" parTransId="{118AD77D-E2E5-4C5E-9006-D29148AAA8A0}" sibTransId="{D1CDDF0B-372F-4DDE-ADBD-89591B782FAF}"/>
    <dgm:cxn modelId="{6666A2C8-4888-43A5-8EE3-B3981FC96CD7}" srcId="{49E43217-193C-4E65-864A-AA64B286C3C5}" destId="{A781EC19-6CBC-4118-8035-11C9D284F7F4}" srcOrd="0" destOrd="0" parTransId="{13E30F2B-F315-47EC-86A5-CA54A10A7652}" sibTransId="{1A641A29-4826-470C-A8B7-03176BBFA26E}"/>
    <dgm:cxn modelId="{D4E4A27A-92C3-4C57-ABB0-7F9713F465C1}" type="presOf" srcId="{DBF7FA12-0584-4CF4-8004-BE1ED3F02D0D}" destId="{351B79A5-6E8C-4B5A-82C2-459CA2A4C2F3}" srcOrd="0" destOrd="0" presId="urn:microsoft.com/office/officeart/2005/8/layout/cycle1"/>
    <dgm:cxn modelId="{893B9490-DBEB-48A0-B3EE-3DC65DE20B60}" type="presOf" srcId="{49E43217-193C-4E65-864A-AA64B286C3C5}" destId="{A4ABB900-291D-4712-82DF-E9317AFBA12C}" srcOrd="0" destOrd="0" presId="urn:microsoft.com/office/officeart/2005/8/layout/cycle1"/>
    <dgm:cxn modelId="{FF36B71A-852F-46A5-9F43-A802790E1F97}" srcId="{49E43217-193C-4E65-864A-AA64B286C3C5}" destId="{D972C526-142A-4BF2-9246-3C0AC5976B09}" srcOrd="2" destOrd="0" parTransId="{2D44849D-4BFA-4720-AB84-A87058CF0B2C}" sibTransId="{02DFDF7F-A028-4AB3-ABEB-E5D6CD9E3EF9}"/>
    <dgm:cxn modelId="{EA6EBE43-00F5-4999-BE49-199BD4F93DC6}" type="presOf" srcId="{02DFDF7F-A028-4AB3-ABEB-E5D6CD9E3EF9}" destId="{2E4F5DEC-08EC-42D2-B3AE-C8047982BB20}" srcOrd="0" destOrd="0" presId="urn:microsoft.com/office/officeart/2005/8/layout/cycle1"/>
    <dgm:cxn modelId="{A6EDDA8C-5797-40E6-B221-74B145C07A66}" type="presOf" srcId="{1A641A29-4826-470C-A8B7-03176BBFA26E}" destId="{499D4B78-295E-4507-BBCD-D98F8323F5A0}" srcOrd="0" destOrd="0" presId="urn:microsoft.com/office/officeart/2005/8/layout/cycle1"/>
    <dgm:cxn modelId="{3906D0FF-920C-4723-807E-75F4EB400833}" type="presOf" srcId="{F83628FB-5D4D-4E4B-A1BD-81630B5FC8C8}" destId="{F4CA0C78-C512-4B30-8FC6-EAAB0B316EA0}" srcOrd="0" destOrd="0" presId="urn:microsoft.com/office/officeart/2005/8/layout/cycle1"/>
    <dgm:cxn modelId="{BB2F3219-43D1-47F9-A65C-54969C1A9729}" type="presOf" srcId="{D972C526-142A-4BF2-9246-3C0AC5976B09}" destId="{6DA0F732-4566-495E-A71D-06820C8E95EE}" srcOrd="0" destOrd="0" presId="urn:microsoft.com/office/officeart/2005/8/layout/cycle1"/>
    <dgm:cxn modelId="{1406BC87-E4E2-4407-800F-D44561F52C10}" srcId="{49E43217-193C-4E65-864A-AA64B286C3C5}" destId="{2400E1A5-9D90-45C3-BACC-052B13F18956}" srcOrd="3" destOrd="0" parTransId="{9D81707C-120D-4A27-9F91-F3071D75F08E}" sibTransId="{DBF7FA12-0584-4CF4-8004-BE1ED3F02D0D}"/>
    <dgm:cxn modelId="{B7BDE0A1-C842-4128-8D6E-E353A26F4CC0}" type="presOf" srcId="{D1CDDF0B-372F-4DDE-ADBD-89591B782FAF}" destId="{AF9C3688-60BF-448E-80D2-AA5AE5582664}" srcOrd="0" destOrd="0" presId="urn:microsoft.com/office/officeart/2005/8/layout/cycle1"/>
    <dgm:cxn modelId="{5271787D-F79F-4C89-8A10-51CA07273BF0}" type="presOf" srcId="{2400E1A5-9D90-45C3-BACC-052B13F18956}" destId="{52E12F72-2534-4140-8AE1-7FB5FCB5D23B}" srcOrd="0" destOrd="0" presId="urn:microsoft.com/office/officeart/2005/8/layout/cycle1"/>
    <dgm:cxn modelId="{AD873F2D-A36F-4280-BFB6-F09AD2FAACF8}" srcId="{49E43217-193C-4E65-864A-AA64B286C3C5}" destId="{6F016623-BC63-4BDF-9881-82671C435E8B}" srcOrd="1" destOrd="0" parTransId="{192313DA-7026-4A45-9257-8A09C92B1A74}" sibTransId="{6236DFC4-B273-4A4B-A9F0-FEF9AA131D85}"/>
    <dgm:cxn modelId="{16CB0572-A90A-4B53-A9DC-FF1E7798F2A4}" type="presOf" srcId="{6236DFC4-B273-4A4B-A9F0-FEF9AA131D85}" destId="{0B3B0D0B-4196-428D-9746-109213761C11}" srcOrd="0" destOrd="0" presId="urn:microsoft.com/office/officeart/2005/8/layout/cycle1"/>
    <dgm:cxn modelId="{70998FC2-6A8D-4E04-8E51-7D43C6197771}" type="presParOf" srcId="{A4ABB900-291D-4712-82DF-E9317AFBA12C}" destId="{02902B3A-2F41-4284-83DE-75DB964B756D}" srcOrd="0" destOrd="0" presId="urn:microsoft.com/office/officeart/2005/8/layout/cycle1"/>
    <dgm:cxn modelId="{C948D321-6B3B-4429-BE13-F39FD9FD6EFF}" type="presParOf" srcId="{A4ABB900-291D-4712-82DF-E9317AFBA12C}" destId="{6A276C57-0324-4173-9C78-9480927CE9A6}" srcOrd="1" destOrd="0" presId="urn:microsoft.com/office/officeart/2005/8/layout/cycle1"/>
    <dgm:cxn modelId="{5B3C71F2-CEE3-442B-8897-C882D83AE4F1}" type="presParOf" srcId="{A4ABB900-291D-4712-82DF-E9317AFBA12C}" destId="{499D4B78-295E-4507-BBCD-D98F8323F5A0}" srcOrd="2" destOrd="0" presId="urn:microsoft.com/office/officeart/2005/8/layout/cycle1"/>
    <dgm:cxn modelId="{BEF76402-4F74-4F94-AC69-B31A440E4F9B}" type="presParOf" srcId="{A4ABB900-291D-4712-82DF-E9317AFBA12C}" destId="{55AE6025-3D7D-47D6-A723-49267127EF39}" srcOrd="3" destOrd="0" presId="urn:microsoft.com/office/officeart/2005/8/layout/cycle1"/>
    <dgm:cxn modelId="{C0774946-2B59-40D1-96E2-6F4AD4FA3708}" type="presParOf" srcId="{A4ABB900-291D-4712-82DF-E9317AFBA12C}" destId="{0EAFCF5D-AAF3-4381-8121-62487E8DE9C1}" srcOrd="4" destOrd="0" presId="urn:microsoft.com/office/officeart/2005/8/layout/cycle1"/>
    <dgm:cxn modelId="{8593A921-333B-4E23-ABC5-7A2115B3C0D8}" type="presParOf" srcId="{A4ABB900-291D-4712-82DF-E9317AFBA12C}" destId="{0B3B0D0B-4196-428D-9746-109213761C11}" srcOrd="5" destOrd="0" presId="urn:microsoft.com/office/officeart/2005/8/layout/cycle1"/>
    <dgm:cxn modelId="{4EBC3476-9E70-469B-80BE-43126CC4B987}" type="presParOf" srcId="{A4ABB900-291D-4712-82DF-E9317AFBA12C}" destId="{43861909-9BD7-4FCB-9F66-57864699E0C0}" srcOrd="6" destOrd="0" presId="urn:microsoft.com/office/officeart/2005/8/layout/cycle1"/>
    <dgm:cxn modelId="{F8C79BF1-6282-4040-87EB-31FBE93FCE96}" type="presParOf" srcId="{A4ABB900-291D-4712-82DF-E9317AFBA12C}" destId="{6DA0F732-4566-495E-A71D-06820C8E95EE}" srcOrd="7" destOrd="0" presId="urn:microsoft.com/office/officeart/2005/8/layout/cycle1"/>
    <dgm:cxn modelId="{926078E3-A55A-49A3-985E-A800396ACABF}" type="presParOf" srcId="{A4ABB900-291D-4712-82DF-E9317AFBA12C}" destId="{2E4F5DEC-08EC-42D2-B3AE-C8047982BB20}" srcOrd="8" destOrd="0" presId="urn:microsoft.com/office/officeart/2005/8/layout/cycle1"/>
    <dgm:cxn modelId="{96EF0980-AB9B-4087-992A-164CC52017EA}" type="presParOf" srcId="{A4ABB900-291D-4712-82DF-E9317AFBA12C}" destId="{63FCE44C-1E6C-4020-A973-0CF5D87516F5}" srcOrd="9" destOrd="0" presId="urn:microsoft.com/office/officeart/2005/8/layout/cycle1"/>
    <dgm:cxn modelId="{D5769A5A-425F-4189-ADD0-6E8F3E0D6C86}" type="presParOf" srcId="{A4ABB900-291D-4712-82DF-E9317AFBA12C}" destId="{52E12F72-2534-4140-8AE1-7FB5FCB5D23B}" srcOrd="10" destOrd="0" presId="urn:microsoft.com/office/officeart/2005/8/layout/cycle1"/>
    <dgm:cxn modelId="{622C68B7-E201-478C-A2AA-C0663E015094}" type="presParOf" srcId="{A4ABB900-291D-4712-82DF-E9317AFBA12C}" destId="{351B79A5-6E8C-4B5A-82C2-459CA2A4C2F3}" srcOrd="11" destOrd="0" presId="urn:microsoft.com/office/officeart/2005/8/layout/cycle1"/>
    <dgm:cxn modelId="{F7A22E48-20BB-402E-BC9C-D0CF89EC41CE}" type="presParOf" srcId="{A4ABB900-291D-4712-82DF-E9317AFBA12C}" destId="{ECD758D8-970D-4C1D-9343-E66112842863}" srcOrd="12" destOrd="0" presId="urn:microsoft.com/office/officeart/2005/8/layout/cycle1"/>
    <dgm:cxn modelId="{73397E76-E17E-43DA-A32F-72DDEBAE832C}" type="presParOf" srcId="{A4ABB900-291D-4712-82DF-E9317AFBA12C}" destId="{F4CA0C78-C512-4B30-8FC6-EAAB0B316EA0}" srcOrd="13" destOrd="0" presId="urn:microsoft.com/office/officeart/2005/8/layout/cycle1"/>
    <dgm:cxn modelId="{243D5F60-3736-4CE3-BDD4-53FD2873DFB5}" type="presParOf" srcId="{A4ABB900-291D-4712-82DF-E9317AFBA12C}" destId="{AF9C3688-60BF-448E-80D2-AA5AE55826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8F6B11-D6D3-46CA-BE16-AF5DD1B99262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51CF37-830E-44B4-A183-8B7B4759A379}">
      <dgm:prSet phldrT="[Текст]" phldr="1"/>
      <dgm:spPr/>
      <dgm:t>
        <a:bodyPr/>
        <a:lstStyle/>
        <a:p>
          <a:endParaRPr lang="ru-RU"/>
        </a:p>
      </dgm:t>
    </dgm:pt>
    <dgm:pt modelId="{0D94D7CE-F78F-4BA0-8565-928A897B0F28}" type="parTrans" cxnId="{E2C63CAD-AFF7-4D85-A213-F1CE317EE526}">
      <dgm:prSet/>
      <dgm:spPr/>
      <dgm:t>
        <a:bodyPr/>
        <a:lstStyle/>
        <a:p>
          <a:endParaRPr lang="ru-RU"/>
        </a:p>
      </dgm:t>
    </dgm:pt>
    <dgm:pt modelId="{9C2503E9-A430-4527-B2A1-F8081DC06FD5}" type="sibTrans" cxnId="{E2C63CAD-AFF7-4D85-A213-F1CE317EE526}">
      <dgm:prSet/>
      <dgm:spPr/>
      <dgm:t>
        <a:bodyPr/>
        <a:lstStyle/>
        <a:p>
          <a:endParaRPr lang="ru-RU"/>
        </a:p>
      </dgm:t>
    </dgm:pt>
    <dgm:pt modelId="{436CB775-D74E-401A-8B4F-EE5F15776067}">
      <dgm:prSet phldrT="[Текст]" phldr="1"/>
      <dgm:spPr/>
      <dgm:t>
        <a:bodyPr/>
        <a:lstStyle/>
        <a:p>
          <a:endParaRPr lang="ru-RU"/>
        </a:p>
      </dgm:t>
    </dgm:pt>
    <dgm:pt modelId="{0061B01D-9355-4A72-B41B-7AE1C47DABB5}" type="parTrans" cxnId="{4947DA71-B9E8-49BA-BBAD-572B4971BA4A}">
      <dgm:prSet/>
      <dgm:spPr/>
      <dgm:t>
        <a:bodyPr/>
        <a:lstStyle/>
        <a:p>
          <a:endParaRPr lang="ru-RU"/>
        </a:p>
      </dgm:t>
    </dgm:pt>
    <dgm:pt modelId="{4329A412-6A6B-4A6F-8C7C-0F2325CB822D}" type="sibTrans" cxnId="{4947DA71-B9E8-49BA-BBAD-572B4971BA4A}">
      <dgm:prSet/>
      <dgm:spPr/>
      <dgm:t>
        <a:bodyPr/>
        <a:lstStyle/>
        <a:p>
          <a:endParaRPr lang="ru-RU"/>
        </a:p>
      </dgm:t>
    </dgm:pt>
    <dgm:pt modelId="{C41F19E4-EBC1-41BB-A49E-A928540CAD84}">
      <dgm:prSet phldrT="[Текст]" phldr="1"/>
      <dgm:spPr/>
      <dgm:t>
        <a:bodyPr/>
        <a:lstStyle/>
        <a:p>
          <a:endParaRPr lang="ru-RU"/>
        </a:p>
      </dgm:t>
    </dgm:pt>
    <dgm:pt modelId="{3A3CBC42-33C5-4D27-AAF1-6AE141154FD1}" type="parTrans" cxnId="{915AAD79-BDFE-4999-BD7B-CFF5EBE83CD4}">
      <dgm:prSet/>
      <dgm:spPr/>
      <dgm:t>
        <a:bodyPr/>
        <a:lstStyle/>
        <a:p>
          <a:endParaRPr lang="ru-RU"/>
        </a:p>
      </dgm:t>
    </dgm:pt>
    <dgm:pt modelId="{1A7E30FF-3FC3-4C26-B880-6D0375B7EBCB}" type="sibTrans" cxnId="{915AAD79-BDFE-4999-BD7B-CFF5EBE83CD4}">
      <dgm:prSet/>
      <dgm:spPr/>
      <dgm:t>
        <a:bodyPr/>
        <a:lstStyle/>
        <a:p>
          <a:endParaRPr lang="ru-RU"/>
        </a:p>
      </dgm:t>
    </dgm:pt>
    <dgm:pt modelId="{6BC50262-8AFE-4E4D-931B-803DDC9D4B74}">
      <dgm:prSet phldrT="[Текст]" phldr="1"/>
      <dgm:spPr/>
      <dgm:t>
        <a:bodyPr/>
        <a:lstStyle/>
        <a:p>
          <a:endParaRPr lang="ru-RU"/>
        </a:p>
      </dgm:t>
    </dgm:pt>
    <dgm:pt modelId="{8E358A86-C8AE-4889-86E5-2DCAE7A486DF}" type="parTrans" cxnId="{2079F1DF-428F-4464-9D3D-92AD9F9E9450}">
      <dgm:prSet/>
      <dgm:spPr/>
      <dgm:t>
        <a:bodyPr/>
        <a:lstStyle/>
        <a:p>
          <a:endParaRPr lang="ru-RU"/>
        </a:p>
      </dgm:t>
    </dgm:pt>
    <dgm:pt modelId="{61B345B1-0D8A-42BE-AF70-594C82274189}" type="sibTrans" cxnId="{2079F1DF-428F-4464-9D3D-92AD9F9E9450}">
      <dgm:prSet/>
      <dgm:spPr/>
      <dgm:t>
        <a:bodyPr/>
        <a:lstStyle/>
        <a:p>
          <a:endParaRPr lang="ru-RU"/>
        </a:p>
      </dgm:t>
    </dgm:pt>
    <dgm:pt modelId="{2275D9D5-F946-43D4-88C3-E631B27ED298}">
      <dgm:prSet phldrT="[Текст]" phldr="1"/>
      <dgm:spPr/>
      <dgm:t>
        <a:bodyPr/>
        <a:lstStyle/>
        <a:p>
          <a:endParaRPr lang="ru-RU"/>
        </a:p>
      </dgm:t>
    </dgm:pt>
    <dgm:pt modelId="{10862045-F323-4903-80E6-54733AEF0E16}" type="parTrans" cxnId="{DF543B5E-5C24-41F5-9B4C-64F3C6426EDA}">
      <dgm:prSet/>
      <dgm:spPr/>
      <dgm:t>
        <a:bodyPr/>
        <a:lstStyle/>
        <a:p>
          <a:endParaRPr lang="ru-RU"/>
        </a:p>
      </dgm:t>
    </dgm:pt>
    <dgm:pt modelId="{418F572B-B1DD-4F06-9E10-4C910E062A5B}" type="sibTrans" cxnId="{DF543B5E-5C24-41F5-9B4C-64F3C6426EDA}">
      <dgm:prSet/>
      <dgm:spPr/>
      <dgm:t>
        <a:bodyPr/>
        <a:lstStyle/>
        <a:p>
          <a:endParaRPr lang="ru-RU"/>
        </a:p>
      </dgm:t>
    </dgm:pt>
    <dgm:pt modelId="{5BD83514-3FE7-4479-A687-A7ED6FF37A49}">
      <dgm:prSet/>
      <dgm:spPr/>
      <dgm:t>
        <a:bodyPr/>
        <a:lstStyle/>
        <a:p>
          <a:endParaRPr lang="ru-RU"/>
        </a:p>
      </dgm:t>
    </dgm:pt>
    <dgm:pt modelId="{26875C97-AEED-4045-9E0F-517A0A2FFD8F}" type="parTrans" cxnId="{FC2BE574-95D8-40A1-A51F-9CE5C362518B}">
      <dgm:prSet/>
      <dgm:spPr/>
    </dgm:pt>
    <dgm:pt modelId="{AA61C999-316D-4E67-BCA4-964EB580BD33}" type="sibTrans" cxnId="{FC2BE574-95D8-40A1-A51F-9CE5C362518B}">
      <dgm:prSet/>
      <dgm:spPr/>
    </dgm:pt>
    <dgm:pt modelId="{B7717424-7DBE-47A5-9171-FC5A7D318235}" type="pres">
      <dgm:prSet presAssocID="{A78F6B11-D6D3-46CA-BE16-AF5DD1B9926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D76788-C51B-44C3-87F7-B75217D75A98}" type="pres">
      <dgm:prSet presAssocID="{6A51CF37-830E-44B4-A183-8B7B4759A379}" presName="centerShape" presStyleLbl="node0" presStyleIdx="0" presStyleCnt="1"/>
      <dgm:spPr/>
      <dgm:t>
        <a:bodyPr/>
        <a:lstStyle/>
        <a:p>
          <a:endParaRPr lang="ru-RU"/>
        </a:p>
      </dgm:t>
    </dgm:pt>
    <dgm:pt modelId="{CFEBD642-9839-4CF3-871A-56408F415B20}" type="pres">
      <dgm:prSet presAssocID="{436CB775-D74E-401A-8B4F-EE5F1577606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BF6E4-5FDB-4B22-A4E4-5A025E391BEF}" type="pres">
      <dgm:prSet presAssocID="{436CB775-D74E-401A-8B4F-EE5F15776067}" presName="dummy" presStyleCnt="0"/>
      <dgm:spPr/>
    </dgm:pt>
    <dgm:pt modelId="{93E1CD67-80F0-4B16-AE78-7FB86F9D0988}" type="pres">
      <dgm:prSet presAssocID="{4329A412-6A6B-4A6F-8C7C-0F2325CB822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7A2445B-AFC3-4AA5-AA56-3AB79BDB98AC}" type="pres">
      <dgm:prSet presAssocID="{C41F19E4-EBC1-41BB-A49E-A928540CAD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7FDA9-3E64-47C2-9DA2-69525D17E3FA}" type="pres">
      <dgm:prSet presAssocID="{C41F19E4-EBC1-41BB-A49E-A928540CAD84}" presName="dummy" presStyleCnt="0"/>
      <dgm:spPr/>
    </dgm:pt>
    <dgm:pt modelId="{06A0BCAA-E856-4059-A699-A7D447D9E434}" type="pres">
      <dgm:prSet presAssocID="{1A7E30FF-3FC3-4C26-B880-6D0375B7EBC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E411BD82-DA17-41BE-A26A-9BAAE8C72287}" type="pres">
      <dgm:prSet presAssocID="{6BC50262-8AFE-4E4D-931B-803DDC9D4B7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C1D57-BD2F-481A-BCF1-783EAD22C9BD}" type="pres">
      <dgm:prSet presAssocID="{6BC50262-8AFE-4E4D-931B-803DDC9D4B74}" presName="dummy" presStyleCnt="0"/>
      <dgm:spPr/>
    </dgm:pt>
    <dgm:pt modelId="{1B146DC5-A2F2-42F2-B338-1F2676A79464}" type="pres">
      <dgm:prSet presAssocID="{61B345B1-0D8A-42BE-AF70-594C8227418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B4C4E29-5DDE-4F2F-A2C0-D8ECF5F11C5B}" type="pres">
      <dgm:prSet presAssocID="{2275D9D5-F946-43D4-88C3-E631B27ED2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72C52-01C3-4FB4-A4F9-880E2C37905F}" type="pres">
      <dgm:prSet presAssocID="{2275D9D5-F946-43D4-88C3-E631B27ED298}" presName="dummy" presStyleCnt="0"/>
      <dgm:spPr/>
    </dgm:pt>
    <dgm:pt modelId="{BA6BAD72-6B5A-4C7D-9C70-4749748B036B}" type="pres">
      <dgm:prSet presAssocID="{418F572B-B1DD-4F06-9E10-4C910E062A5B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CA95E17-080B-4C90-A9F1-BF177AF9493D}" type="pres">
      <dgm:prSet presAssocID="{5BD83514-3FE7-4479-A687-A7ED6FF37A4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6AC43-E28B-4F0E-A745-F38B07CB5663}" type="pres">
      <dgm:prSet presAssocID="{5BD83514-3FE7-4479-A687-A7ED6FF37A49}" presName="dummy" presStyleCnt="0"/>
      <dgm:spPr/>
    </dgm:pt>
    <dgm:pt modelId="{F4EE9190-0184-4B9E-9EA1-18FFF5388C18}" type="pres">
      <dgm:prSet presAssocID="{AA61C999-316D-4E67-BCA4-964EB580BD33}" presName="sibTrans" presStyleLbl="sibTrans2D1" presStyleIdx="4" presStyleCnt="5"/>
      <dgm:spPr/>
    </dgm:pt>
  </dgm:ptLst>
  <dgm:cxnLst>
    <dgm:cxn modelId="{96955CBA-89E5-4AEF-8B7A-8B855181B932}" type="presOf" srcId="{4329A412-6A6B-4A6F-8C7C-0F2325CB822D}" destId="{93E1CD67-80F0-4B16-AE78-7FB86F9D0988}" srcOrd="0" destOrd="0" presId="urn:microsoft.com/office/officeart/2005/8/layout/radial6"/>
    <dgm:cxn modelId="{A10625DE-EDBF-4352-A4BE-116F46307CA9}" type="presOf" srcId="{2275D9D5-F946-43D4-88C3-E631B27ED298}" destId="{EB4C4E29-5DDE-4F2F-A2C0-D8ECF5F11C5B}" srcOrd="0" destOrd="0" presId="urn:microsoft.com/office/officeart/2005/8/layout/radial6"/>
    <dgm:cxn modelId="{6EC0EFF9-F0BF-4436-B1E1-DF8D482AFD71}" type="presOf" srcId="{61B345B1-0D8A-42BE-AF70-594C82274189}" destId="{1B146DC5-A2F2-42F2-B338-1F2676A79464}" srcOrd="0" destOrd="0" presId="urn:microsoft.com/office/officeart/2005/8/layout/radial6"/>
    <dgm:cxn modelId="{092CD572-5481-4522-B5D9-5CFD88967538}" type="presOf" srcId="{6BC50262-8AFE-4E4D-931B-803DDC9D4B74}" destId="{E411BD82-DA17-41BE-A26A-9BAAE8C72287}" srcOrd="0" destOrd="0" presId="urn:microsoft.com/office/officeart/2005/8/layout/radial6"/>
    <dgm:cxn modelId="{915AAD79-BDFE-4999-BD7B-CFF5EBE83CD4}" srcId="{6A51CF37-830E-44B4-A183-8B7B4759A379}" destId="{C41F19E4-EBC1-41BB-A49E-A928540CAD84}" srcOrd="1" destOrd="0" parTransId="{3A3CBC42-33C5-4D27-AAF1-6AE141154FD1}" sibTransId="{1A7E30FF-3FC3-4C26-B880-6D0375B7EBCB}"/>
    <dgm:cxn modelId="{FC2BE574-95D8-40A1-A51F-9CE5C362518B}" srcId="{6A51CF37-830E-44B4-A183-8B7B4759A379}" destId="{5BD83514-3FE7-4479-A687-A7ED6FF37A49}" srcOrd="4" destOrd="0" parTransId="{26875C97-AEED-4045-9E0F-517A0A2FFD8F}" sibTransId="{AA61C999-316D-4E67-BCA4-964EB580BD33}"/>
    <dgm:cxn modelId="{E592A279-C3F8-4963-9555-731A3B7483FA}" type="presOf" srcId="{1A7E30FF-3FC3-4C26-B880-6D0375B7EBCB}" destId="{06A0BCAA-E856-4059-A699-A7D447D9E434}" srcOrd="0" destOrd="0" presId="urn:microsoft.com/office/officeart/2005/8/layout/radial6"/>
    <dgm:cxn modelId="{2079F1DF-428F-4464-9D3D-92AD9F9E9450}" srcId="{6A51CF37-830E-44B4-A183-8B7B4759A379}" destId="{6BC50262-8AFE-4E4D-931B-803DDC9D4B74}" srcOrd="2" destOrd="0" parTransId="{8E358A86-C8AE-4889-86E5-2DCAE7A486DF}" sibTransId="{61B345B1-0D8A-42BE-AF70-594C82274189}"/>
    <dgm:cxn modelId="{1B706CDD-C242-43B6-9E45-C5DDDF29A0E3}" type="presOf" srcId="{6A51CF37-830E-44B4-A183-8B7B4759A379}" destId="{0AD76788-C51B-44C3-87F7-B75217D75A98}" srcOrd="0" destOrd="0" presId="urn:microsoft.com/office/officeart/2005/8/layout/radial6"/>
    <dgm:cxn modelId="{4947DA71-B9E8-49BA-BBAD-572B4971BA4A}" srcId="{6A51CF37-830E-44B4-A183-8B7B4759A379}" destId="{436CB775-D74E-401A-8B4F-EE5F15776067}" srcOrd="0" destOrd="0" parTransId="{0061B01D-9355-4A72-B41B-7AE1C47DABB5}" sibTransId="{4329A412-6A6B-4A6F-8C7C-0F2325CB822D}"/>
    <dgm:cxn modelId="{29DD27EB-A1F8-4DFB-B495-8CE959257076}" type="presOf" srcId="{A78F6B11-D6D3-46CA-BE16-AF5DD1B99262}" destId="{B7717424-7DBE-47A5-9171-FC5A7D318235}" srcOrd="0" destOrd="0" presId="urn:microsoft.com/office/officeart/2005/8/layout/radial6"/>
    <dgm:cxn modelId="{E2C63CAD-AFF7-4D85-A213-F1CE317EE526}" srcId="{A78F6B11-D6D3-46CA-BE16-AF5DD1B99262}" destId="{6A51CF37-830E-44B4-A183-8B7B4759A379}" srcOrd="0" destOrd="0" parTransId="{0D94D7CE-F78F-4BA0-8565-928A897B0F28}" sibTransId="{9C2503E9-A430-4527-B2A1-F8081DC06FD5}"/>
    <dgm:cxn modelId="{E3AF51E8-1751-499A-9284-893127C9B2DD}" type="presOf" srcId="{418F572B-B1DD-4F06-9E10-4C910E062A5B}" destId="{BA6BAD72-6B5A-4C7D-9C70-4749748B036B}" srcOrd="0" destOrd="0" presId="urn:microsoft.com/office/officeart/2005/8/layout/radial6"/>
    <dgm:cxn modelId="{C1882446-A067-4CAA-9B0C-68C54AEBD027}" type="presOf" srcId="{AA61C999-316D-4E67-BCA4-964EB580BD33}" destId="{F4EE9190-0184-4B9E-9EA1-18FFF5388C18}" srcOrd="0" destOrd="0" presId="urn:microsoft.com/office/officeart/2005/8/layout/radial6"/>
    <dgm:cxn modelId="{DF543B5E-5C24-41F5-9B4C-64F3C6426EDA}" srcId="{6A51CF37-830E-44B4-A183-8B7B4759A379}" destId="{2275D9D5-F946-43D4-88C3-E631B27ED298}" srcOrd="3" destOrd="0" parTransId="{10862045-F323-4903-80E6-54733AEF0E16}" sibTransId="{418F572B-B1DD-4F06-9E10-4C910E062A5B}"/>
    <dgm:cxn modelId="{01B27754-F992-473C-BF3F-665A2128E675}" type="presOf" srcId="{436CB775-D74E-401A-8B4F-EE5F15776067}" destId="{CFEBD642-9839-4CF3-871A-56408F415B20}" srcOrd="0" destOrd="0" presId="urn:microsoft.com/office/officeart/2005/8/layout/radial6"/>
    <dgm:cxn modelId="{7DC91161-92CD-4615-AC50-3C44CCD04940}" type="presOf" srcId="{5BD83514-3FE7-4479-A687-A7ED6FF37A49}" destId="{0CA95E17-080B-4C90-A9F1-BF177AF9493D}" srcOrd="0" destOrd="0" presId="urn:microsoft.com/office/officeart/2005/8/layout/radial6"/>
    <dgm:cxn modelId="{A79AA86D-22D6-4874-85AF-B67AE9CF7CE8}" type="presOf" srcId="{C41F19E4-EBC1-41BB-A49E-A928540CAD84}" destId="{27A2445B-AFC3-4AA5-AA56-3AB79BDB98AC}" srcOrd="0" destOrd="0" presId="urn:microsoft.com/office/officeart/2005/8/layout/radial6"/>
    <dgm:cxn modelId="{0443D425-8B73-4535-8C45-7418ADE5866F}" type="presParOf" srcId="{B7717424-7DBE-47A5-9171-FC5A7D318235}" destId="{0AD76788-C51B-44C3-87F7-B75217D75A98}" srcOrd="0" destOrd="0" presId="urn:microsoft.com/office/officeart/2005/8/layout/radial6"/>
    <dgm:cxn modelId="{124FBD1A-F77E-45C5-A31B-592A36061DA8}" type="presParOf" srcId="{B7717424-7DBE-47A5-9171-FC5A7D318235}" destId="{CFEBD642-9839-4CF3-871A-56408F415B20}" srcOrd="1" destOrd="0" presId="urn:microsoft.com/office/officeart/2005/8/layout/radial6"/>
    <dgm:cxn modelId="{B9A75BB9-2541-411A-BE94-4F37AAE87870}" type="presParOf" srcId="{B7717424-7DBE-47A5-9171-FC5A7D318235}" destId="{F77BF6E4-5FDB-4B22-A4E4-5A025E391BEF}" srcOrd="2" destOrd="0" presId="urn:microsoft.com/office/officeart/2005/8/layout/radial6"/>
    <dgm:cxn modelId="{1EC4E529-A383-468E-B4CA-AC39386D35E0}" type="presParOf" srcId="{B7717424-7DBE-47A5-9171-FC5A7D318235}" destId="{93E1CD67-80F0-4B16-AE78-7FB86F9D0988}" srcOrd="3" destOrd="0" presId="urn:microsoft.com/office/officeart/2005/8/layout/radial6"/>
    <dgm:cxn modelId="{A5019C9F-1729-4A39-AF2C-B0FABC2AF021}" type="presParOf" srcId="{B7717424-7DBE-47A5-9171-FC5A7D318235}" destId="{27A2445B-AFC3-4AA5-AA56-3AB79BDB98AC}" srcOrd="4" destOrd="0" presId="urn:microsoft.com/office/officeart/2005/8/layout/radial6"/>
    <dgm:cxn modelId="{1DE06CA5-CBF6-49D8-8EF3-97CF56A5CDBB}" type="presParOf" srcId="{B7717424-7DBE-47A5-9171-FC5A7D318235}" destId="{5B27FDA9-3E64-47C2-9DA2-69525D17E3FA}" srcOrd="5" destOrd="0" presId="urn:microsoft.com/office/officeart/2005/8/layout/radial6"/>
    <dgm:cxn modelId="{E20E9E9F-64FC-4EE3-A403-EC8EAE457E76}" type="presParOf" srcId="{B7717424-7DBE-47A5-9171-FC5A7D318235}" destId="{06A0BCAA-E856-4059-A699-A7D447D9E434}" srcOrd="6" destOrd="0" presId="urn:microsoft.com/office/officeart/2005/8/layout/radial6"/>
    <dgm:cxn modelId="{AE2C0B61-0071-4663-80FD-B1C3A756E824}" type="presParOf" srcId="{B7717424-7DBE-47A5-9171-FC5A7D318235}" destId="{E411BD82-DA17-41BE-A26A-9BAAE8C72287}" srcOrd="7" destOrd="0" presId="urn:microsoft.com/office/officeart/2005/8/layout/radial6"/>
    <dgm:cxn modelId="{D3C4BF21-AE81-4680-8FE5-C6F04D9B73F6}" type="presParOf" srcId="{B7717424-7DBE-47A5-9171-FC5A7D318235}" destId="{420C1D57-BD2F-481A-BCF1-783EAD22C9BD}" srcOrd="8" destOrd="0" presId="urn:microsoft.com/office/officeart/2005/8/layout/radial6"/>
    <dgm:cxn modelId="{F2EE5BB1-DE44-46D0-B038-6ACCC627232E}" type="presParOf" srcId="{B7717424-7DBE-47A5-9171-FC5A7D318235}" destId="{1B146DC5-A2F2-42F2-B338-1F2676A79464}" srcOrd="9" destOrd="0" presId="urn:microsoft.com/office/officeart/2005/8/layout/radial6"/>
    <dgm:cxn modelId="{2AAE218B-2656-44C3-816A-D2368FDBA93E}" type="presParOf" srcId="{B7717424-7DBE-47A5-9171-FC5A7D318235}" destId="{EB4C4E29-5DDE-4F2F-A2C0-D8ECF5F11C5B}" srcOrd="10" destOrd="0" presId="urn:microsoft.com/office/officeart/2005/8/layout/radial6"/>
    <dgm:cxn modelId="{6BA32C2B-4E3A-49B5-A993-9CE53F7425ED}" type="presParOf" srcId="{B7717424-7DBE-47A5-9171-FC5A7D318235}" destId="{50472C52-01C3-4FB4-A4F9-880E2C37905F}" srcOrd="11" destOrd="0" presId="urn:microsoft.com/office/officeart/2005/8/layout/radial6"/>
    <dgm:cxn modelId="{44E98861-F15F-4182-A8CE-6BD3A9D301FA}" type="presParOf" srcId="{B7717424-7DBE-47A5-9171-FC5A7D318235}" destId="{BA6BAD72-6B5A-4C7D-9C70-4749748B036B}" srcOrd="12" destOrd="0" presId="urn:microsoft.com/office/officeart/2005/8/layout/radial6"/>
    <dgm:cxn modelId="{81A0A816-9719-49AE-8DF9-0C26B9A2D6B2}" type="presParOf" srcId="{B7717424-7DBE-47A5-9171-FC5A7D318235}" destId="{0CA95E17-080B-4C90-A9F1-BF177AF9493D}" srcOrd="13" destOrd="0" presId="urn:microsoft.com/office/officeart/2005/8/layout/radial6"/>
    <dgm:cxn modelId="{3A169A21-850F-444B-9F61-EAA9C262AFA9}" type="presParOf" srcId="{B7717424-7DBE-47A5-9171-FC5A7D318235}" destId="{E136AC43-E28B-4F0E-A745-F38B07CB5663}" srcOrd="14" destOrd="0" presId="urn:microsoft.com/office/officeart/2005/8/layout/radial6"/>
    <dgm:cxn modelId="{02112E75-1975-44DC-B61A-644F5A60D8FA}" type="presParOf" srcId="{B7717424-7DBE-47A5-9171-FC5A7D318235}" destId="{F4EE9190-0184-4B9E-9EA1-18FFF5388C1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3B997-FC1C-4058-9004-F99475EE50BF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0" y="591343"/>
        <a:ext cx="2571749" cy="1543050"/>
      </dsp:txXfrm>
    </dsp:sp>
    <dsp:sp modelId="{F4A394B4-6E56-430C-B5E8-D264E438AE16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2828925" y="591343"/>
        <a:ext cx="2571749" cy="1543050"/>
      </dsp:txXfrm>
    </dsp:sp>
    <dsp:sp modelId="{303B09C5-51B1-46A5-B304-6FACBBFD0EE6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5657849" y="591343"/>
        <a:ext cx="2571749" cy="1543050"/>
      </dsp:txXfrm>
    </dsp:sp>
    <dsp:sp modelId="{E593EC14-9A34-4401-B6FF-28D73B338671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1414462" y="2391569"/>
        <a:ext cx="2571749" cy="1543050"/>
      </dsp:txXfrm>
    </dsp:sp>
    <dsp:sp modelId="{3891ED9B-CC91-488C-AD11-E2B5D0F1ADFC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4243387" y="2391569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14702-A4C2-46DA-9DCA-CBFC0C838038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0" y="591343"/>
        <a:ext cx="2571749" cy="1543050"/>
      </dsp:txXfrm>
    </dsp:sp>
    <dsp:sp modelId="{07CE2366-507C-406D-A4FE-26E96987D06B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2828925" y="591343"/>
        <a:ext cx="2571749" cy="1543050"/>
      </dsp:txXfrm>
    </dsp:sp>
    <dsp:sp modelId="{A463BC29-8BA2-4A9F-994D-9208B7566CEA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5657849" y="591343"/>
        <a:ext cx="2571749" cy="1543050"/>
      </dsp:txXfrm>
    </dsp:sp>
    <dsp:sp modelId="{35BED3AD-4A5B-4977-8803-576401B3AF92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1414462" y="2391569"/>
        <a:ext cx="2571749" cy="1543050"/>
      </dsp:txXfrm>
    </dsp:sp>
    <dsp:sp modelId="{C33432EB-39E6-4A54-B0D9-C0474D006689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/>
        </a:p>
      </dsp:txBody>
      <dsp:txXfrm>
        <a:off x="4243387" y="2391569"/>
        <a:ext cx="2571749" cy="1543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76C57-0324-4173-9C78-9480927CE9A6}">
      <dsp:nvSpPr>
        <dsp:cNvPr id="0" name=""/>
        <dsp:cNvSpPr/>
      </dsp:nvSpPr>
      <dsp:spPr>
        <a:xfrm>
          <a:off x="2139832" y="21053"/>
          <a:ext cx="993464" cy="73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Воспитатели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2139832" y="21053"/>
        <a:ext cx="993464" cy="731085"/>
      </dsp:txXfrm>
    </dsp:sp>
    <dsp:sp modelId="{499D4B78-295E-4507-BBCD-D98F8323F5A0}">
      <dsp:nvSpPr>
        <dsp:cNvPr id="0" name=""/>
        <dsp:cNvSpPr/>
      </dsp:nvSpPr>
      <dsp:spPr>
        <a:xfrm>
          <a:off x="551777" y="-32"/>
          <a:ext cx="2740377" cy="2740377"/>
        </a:xfrm>
        <a:prstGeom prst="circularArrow">
          <a:avLst>
            <a:gd name="adj1" fmla="val 5202"/>
            <a:gd name="adj2" fmla="val 336066"/>
            <a:gd name="adj3" fmla="val 21292618"/>
            <a:gd name="adj4" fmla="val 1976678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FCF5D-AAF3-4381-8121-62487E8DE9C1}">
      <dsp:nvSpPr>
        <dsp:cNvPr id="0" name=""/>
        <dsp:cNvSpPr/>
      </dsp:nvSpPr>
      <dsp:spPr>
        <a:xfrm>
          <a:off x="2292959" y="1380300"/>
          <a:ext cx="1570502" cy="73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Педагог - организатор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2292959" y="1380300"/>
        <a:ext cx="1570502" cy="731085"/>
      </dsp:txXfrm>
    </dsp:sp>
    <dsp:sp modelId="{0B3B0D0B-4196-428D-9746-109213761C11}">
      <dsp:nvSpPr>
        <dsp:cNvPr id="0" name=""/>
        <dsp:cNvSpPr/>
      </dsp:nvSpPr>
      <dsp:spPr>
        <a:xfrm>
          <a:off x="551777" y="-32"/>
          <a:ext cx="2740377" cy="2740377"/>
        </a:xfrm>
        <a:prstGeom prst="circularArrow">
          <a:avLst>
            <a:gd name="adj1" fmla="val 5202"/>
            <a:gd name="adj2" fmla="val 336066"/>
            <a:gd name="adj3" fmla="val 3923035"/>
            <a:gd name="adj4" fmla="val 225402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0F732-4566-495E-A71D-06820C8E95EE}">
      <dsp:nvSpPr>
        <dsp:cNvPr id="0" name=""/>
        <dsp:cNvSpPr/>
      </dsp:nvSpPr>
      <dsp:spPr>
        <a:xfrm>
          <a:off x="1525857" y="2220361"/>
          <a:ext cx="792218" cy="73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Специалисты</a:t>
          </a:r>
          <a:r>
            <a:rPr lang="ru-RU" sz="1000" kern="1200" dirty="0" smtClean="0"/>
            <a:t> </a:t>
          </a:r>
          <a:endParaRPr lang="ru-RU" sz="1000" kern="1200" dirty="0"/>
        </a:p>
      </dsp:txBody>
      <dsp:txXfrm>
        <a:off x="1525857" y="2220361"/>
        <a:ext cx="792218" cy="731085"/>
      </dsp:txXfrm>
    </dsp:sp>
    <dsp:sp modelId="{2E4F5DEC-08EC-42D2-B3AE-C8047982BB20}">
      <dsp:nvSpPr>
        <dsp:cNvPr id="0" name=""/>
        <dsp:cNvSpPr/>
      </dsp:nvSpPr>
      <dsp:spPr>
        <a:xfrm>
          <a:off x="551777" y="-32"/>
          <a:ext cx="2740377" cy="2740377"/>
        </a:xfrm>
        <a:prstGeom prst="circularArrow">
          <a:avLst>
            <a:gd name="adj1" fmla="val 5202"/>
            <a:gd name="adj2" fmla="val 336066"/>
            <a:gd name="adj3" fmla="val 8209908"/>
            <a:gd name="adj4" fmla="val 654089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12F72-2534-4140-8AE1-7FB5FCB5D23B}">
      <dsp:nvSpPr>
        <dsp:cNvPr id="0" name=""/>
        <dsp:cNvSpPr/>
      </dsp:nvSpPr>
      <dsp:spPr>
        <a:xfrm>
          <a:off x="313001" y="1380300"/>
          <a:ext cx="905441" cy="73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Родители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313001" y="1380300"/>
        <a:ext cx="905441" cy="731085"/>
      </dsp:txXfrm>
    </dsp:sp>
    <dsp:sp modelId="{351B79A5-6E8C-4B5A-82C2-459CA2A4C2F3}">
      <dsp:nvSpPr>
        <dsp:cNvPr id="0" name=""/>
        <dsp:cNvSpPr/>
      </dsp:nvSpPr>
      <dsp:spPr>
        <a:xfrm>
          <a:off x="551777" y="-32"/>
          <a:ext cx="2740377" cy="2740377"/>
        </a:xfrm>
        <a:prstGeom prst="circularArrow">
          <a:avLst>
            <a:gd name="adj1" fmla="val 5202"/>
            <a:gd name="adj2" fmla="val 336066"/>
            <a:gd name="adj3" fmla="val 12297148"/>
            <a:gd name="adj4" fmla="val 1077131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A0C78-C512-4B30-8FC6-EAAB0B316EA0}">
      <dsp:nvSpPr>
        <dsp:cNvPr id="0" name=""/>
        <dsp:cNvSpPr/>
      </dsp:nvSpPr>
      <dsp:spPr>
        <a:xfrm>
          <a:off x="687358" y="21053"/>
          <a:ext cx="1040019" cy="73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0000"/>
              </a:solidFill>
            </a:rPr>
            <a:t>Дети</a:t>
          </a:r>
          <a:endParaRPr lang="ru-RU" sz="2400" b="1" i="1" kern="1200" dirty="0">
            <a:solidFill>
              <a:srgbClr val="FF0000"/>
            </a:solidFill>
          </a:endParaRPr>
        </a:p>
      </dsp:txBody>
      <dsp:txXfrm>
        <a:off x="687358" y="21053"/>
        <a:ext cx="1040019" cy="731085"/>
      </dsp:txXfrm>
    </dsp:sp>
    <dsp:sp modelId="{AF9C3688-60BF-448E-80D2-AA5AE5582664}">
      <dsp:nvSpPr>
        <dsp:cNvPr id="0" name=""/>
        <dsp:cNvSpPr/>
      </dsp:nvSpPr>
      <dsp:spPr>
        <a:xfrm>
          <a:off x="551777" y="-32"/>
          <a:ext cx="2740377" cy="2740377"/>
        </a:xfrm>
        <a:prstGeom prst="circularArrow">
          <a:avLst>
            <a:gd name="adj1" fmla="val 5202"/>
            <a:gd name="adj2" fmla="val 336066"/>
            <a:gd name="adj3" fmla="val 16483336"/>
            <a:gd name="adj4" fmla="val 1564738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E9190-0184-4B9E-9EA1-18FFF5388C18}">
      <dsp:nvSpPr>
        <dsp:cNvPr id="0" name=""/>
        <dsp:cNvSpPr/>
      </dsp:nvSpPr>
      <dsp:spPr>
        <a:xfrm>
          <a:off x="2251866" y="558065"/>
          <a:ext cx="3725867" cy="3725867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BAD72-6B5A-4C7D-9C70-4749748B036B}">
      <dsp:nvSpPr>
        <dsp:cNvPr id="0" name=""/>
        <dsp:cNvSpPr/>
      </dsp:nvSpPr>
      <dsp:spPr>
        <a:xfrm>
          <a:off x="2251866" y="558065"/>
          <a:ext cx="3725867" cy="3725867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46DC5-A2F2-42F2-B338-1F2676A79464}">
      <dsp:nvSpPr>
        <dsp:cNvPr id="0" name=""/>
        <dsp:cNvSpPr/>
      </dsp:nvSpPr>
      <dsp:spPr>
        <a:xfrm>
          <a:off x="2251866" y="558065"/>
          <a:ext cx="3725867" cy="3725867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0BCAA-E856-4059-A699-A7D447D9E434}">
      <dsp:nvSpPr>
        <dsp:cNvPr id="0" name=""/>
        <dsp:cNvSpPr/>
      </dsp:nvSpPr>
      <dsp:spPr>
        <a:xfrm>
          <a:off x="2251866" y="558065"/>
          <a:ext cx="3725867" cy="3725867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CD67-80F0-4B16-AE78-7FB86F9D0988}">
      <dsp:nvSpPr>
        <dsp:cNvPr id="0" name=""/>
        <dsp:cNvSpPr/>
      </dsp:nvSpPr>
      <dsp:spPr>
        <a:xfrm>
          <a:off x="2251866" y="558065"/>
          <a:ext cx="3725867" cy="3725867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76788-C51B-44C3-87F7-B75217D75A98}">
      <dsp:nvSpPr>
        <dsp:cNvPr id="0" name=""/>
        <dsp:cNvSpPr/>
      </dsp:nvSpPr>
      <dsp:spPr>
        <a:xfrm>
          <a:off x="3256880" y="1563079"/>
          <a:ext cx="1715839" cy="1715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3508159" y="1814358"/>
        <a:ext cx="1213281" cy="1213281"/>
      </dsp:txXfrm>
    </dsp:sp>
    <dsp:sp modelId="{CFEBD642-9839-4CF3-871A-56408F415B20}">
      <dsp:nvSpPr>
        <dsp:cNvPr id="0" name=""/>
        <dsp:cNvSpPr/>
      </dsp:nvSpPr>
      <dsp:spPr>
        <a:xfrm>
          <a:off x="3514256" y="761"/>
          <a:ext cx="1201087" cy="120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690151" y="176656"/>
        <a:ext cx="849297" cy="849297"/>
      </dsp:txXfrm>
    </dsp:sp>
    <dsp:sp modelId="{27A2445B-AFC3-4AA5-AA56-3AB79BDB98AC}">
      <dsp:nvSpPr>
        <dsp:cNvPr id="0" name=""/>
        <dsp:cNvSpPr/>
      </dsp:nvSpPr>
      <dsp:spPr>
        <a:xfrm>
          <a:off x="5244888" y="1258139"/>
          <a:ext cx="1201087" cy="120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420783" y="1434034"/>
        <a:ext cx="849297" cy="849297"/>
      </dsp:txXfrm>
    </dsp:sp>
    <dsp:sp modelId="{E411BD82-DA17-41BE-A26A-9BAAE8C72287}">
      <dsp:nvSpPr>
        <dsp:cNvPr id="0" name=""/>
        <dsp:cNvSpPr/>
      </dsp:nvSpPr>
      <dsp:spPr>
        <a:xfrm>
          <a:off x="4583845" y="3292619"/>
          <a:ext cx="1201087" cy="120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759740" y="3468514"/>
        <a:ext cx="849297" cy="849297"/>
      </dsp:txXfrm>
    </dsp:sp>
    <dsp:sp modelId="{EB4C4E29-5DDE-4F2F-A2C0-D8ECF5F11C5B}">
      <dsp:nvSpPr>
        <dsp:cNvPr id="0" name=""/>
        <dsp:cNvSpPr/>
      </dsp:nvSpPr>
      <dsp:spPr>
        <a:xfrm>
          <a:off x="2444666" y="3292619"/>
          <a:ext cx="1201087" cy="120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620561" y="3468514"/>
        <a:ext cx="849297" cy="849297"/>
      </dsp:txXfrm>
    </dsp:sp>
    <dsp:sp modelId="{0CA95E17-080B-4C90-A9F1-BF177AF9493D}">
      <dsp:nvSpPr>
        <dsp:cNvPr id="0" name=""/>
        <dsp:cNvSpPr/>
      </dsp:nvSpPr>
      <dsp:spPr>
        <a:xfrm>
          <a:off x="1783623" y="1258139"/>
          <a:ext cx="1201087" cy="1201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959518" y="1434034"/>
        <a:ext cx="849297" cy="84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2;&#1072;&#1083;&#1077;&#1085;&#1090;&#1080;&#1085;&#1072;\Downloads\melodii_-_v_mire_zhivotnyh_mp3freemusic.ru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 rot="20541175">
            <a:off x="872045" y="679252"/>
            <a:ext cx="1567263" cy="1486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11760" y="908720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ГБОУ Школа 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</a:rPr>
              <a:t>№1467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Дошкольное </a:t>
            </a:r>
            <a:r>
              <a:rPr lang="ru-RU" sz="2400" b="1" i="1" dirty="0" smtClean="0">
                <a:solidFill>
                  <a:srgbClr val="002060"/>
                </a:solidFill>
              </a:rPr>
              <a:t>отделение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№ 2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916832"/>
            <a:ext cx="4320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Проектная деятельность в старшей группе № 9 на темы: «Зоопарк» - «Мир птиц» в рамках основного экологического проекта «Земля – наш общий дом»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smtClean="0">
                <a:solidFill>
                  <a:srgbClr val="002060"/>
                </a:solidFill>
              </a:rPr>
              <a:t>                                                     Воспитатель: </a:t>
            </a:r>
            <a:r>
              <a:rPr lang="ru-RU" b="1" i="1" dirty="0" smtClean="0">
                <a:solidFill>
                  <a:srgbClr val="002060"/>
                </a:solidFill>
              </a:rPr>
              <a:t>Гурнова В.Т.</a:t>
            </a:r>
            <a:r>
              <a:rPr lang="ru-RU" b="1" i="1" smtClean="0">
                <a:solidFill>
                  <a:srgbClr val="002060"/>
                </a:solidFill>
              </a:rPr>
              <a:t/>
            </a:r>
            <a:br>
              <a:rPr lang="ru-RU" b="1" i="1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9" name="Picture 2" descr="C:\Users\Валентина\Desktop\гр 9 2013 - 2014\Фото ст гр\В группе\018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348880"/>
            <a:ext cx="3005724" cy="3842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melodii_-_v_mire_zhivotnyh_mp3freemusic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692696"/>
            <a:ext cx="10297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Оформление стенда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«Перелётные птицы»</a:t>
            </a:r>
          </a:p>
        </p:txBody>
      </p:sp>
      <p:pic>
        <p:nvPicPr>
          <p:cNvPr id="2050" name="Picture 2" descr="C:\Users\Валентина\Desktop\Новая папка\007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3600400" cy="4800534"/>
          </a:xfrm>
          <a:prstGeom prst="rect">
            <a:avLst/>
          </a:prstGeom>
          <a:noFill/>
        </p:spPr>
      </p:pic>
      <p:pic>
        <p:nvPicPr>
          <p:cNvPr id="1026" name="Picture 2" descr="C:\Users\Валентина\Desktop\гр 9 2013 - 2014\Фото ст гр\Прогулки\00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6832"/>
            <a:ext cx="3220455" cy="4293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427984" y="836712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Рассматривание стенда «Дикие животные»</a:t>
            </a:r>
            <a:endParaRPr lang="ru-RU" sz="2000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836712"/>
            <a:ext cx="32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Заучивание и чтение стихотворений о зимующих птицах; обсуждение пословиц, поговорок, отгадывание загадок; рассматривание иллюстраций  с изображением зимующих птиц.</a:t>
            </a:r>
            <a:endParaRPr lang="ru-RU" sz="2400" dirty="0"/>
          </a:p>
        </p:txBody>
      </p:sp>
      <p:pic>
        <p:nvPicPr>
          <p:cNvPr id="8" name="Picture 2" descr="C:\Users\Валентина\Desktop\гр 9 2013 - 2014\Фото ст гр\В группе\022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388773"/>
            <a:ext cx="3600400" cy="480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764704"/>
            <a:ext cx="4949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Художественное творчество </a:t>
            </a:r>
            <a:r>
              <a:rPr lang="ru-RU" sz="2000" b="1" i="1" dirty="0" smtClean="0">
                <a:solidFill>
                  <a:srgbClr val="002060"/>
                </a:solidFill>
              </a:rPr>
              <a:t>«По страницам красной книги»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Валентина\Desktop\Новая папка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16832"/>
            <a:ext cx="3456384" cy="4608512"/>
          </a:xfrm>
          <a:prstGeom prst="rect">
            <a:avLst/>
          </a:prstGeom>
          <a:noFill/>
        </p:spPr>
      </p:pic>
      <p:pic>
        <p:nvPicPr>
          <p:cNvPr id="7" name="Picture 2" descr="C:\Users\Валентина\Desktop\Фото ст гр\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74368" cy="4899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1484784"/>
            <a:ext cx="4427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Фламинго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12776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Лебедь малый</a:t>
            </a:r>
            <a:endParaRPr lang="ru-RU" sz="28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5471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3200" b="1" i="1" dirty="0" smtClean="0">
                <a:solidFill>
                  <a:srgbClr val="002060"/>
                </a:solidFill>
              </a:rPr>
              <a:t>«Птицы вокруг нас»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Валентина\Desktop\Новая папка\03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4248472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Валентина\Desktop\гр 9 2013 - 2014\Фото ст гр\В группе\P1040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2420888"/>
            <a:ext cx="4272474" cy="320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80112" y="1988840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Лего</a:t>
            </a:r>
            <a:endParaRPr lang="ru-RU" sz="32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052736"/>
            <a:ext cx="4618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«Весёлый зоопарк»-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гр 9 2013 - 2014\Фото ст гр\Выставки\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00808"/>
            <a:ext cx="3635134" cy="4270781"/>
          </a:xfrm>
          <a:prstGeom prst="rect">
            <a:avLst/>
          </a:prstGeom>
          <a:noFill/>
        </p:spPr>
      </p:pic>
      <p:pic>
        <p:nvPicPr>
          <p:cNvPr id="1027" name="Picture 3" descr="C:\Users\Валентина\Desktop\гр 9 2013 - 2014\Фото ст гр\Выставки\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132856"/>
            <a:ext cx="3023066" cy="40307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052736"/>
            <a:ext cx="4584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гр 9 2013 - 2014\Фото ст гр\Мир птиц\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478453"/>
            <a:ext cx="4104456" cy="4853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692696"/>
            <a:ext cx="5016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Выставка рисунков  семьи Феди Романова «Мир птиц»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90872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002060"/>
                </a:solidFill>
              </a:rPr>
              <a:t>Игровая деятельность 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484784"/>
            <a:ext cx="33843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Дидактические игры:     «Один-много», «Назови ласково», «Счёт птиц» , «Четвертый лишний», "Угадай птицу по описанию",  «Чей хвост?»,  «Кто что ест», « Узнай по голосу», «Что едят птицы».      Н/и «Домино» (птицы) ,«Разрезные картинки»,   Лото. Лабиринт Зимующие птицы.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Сюжетно-ролевые игры: «Птичий двор».  Театрализация:       «Где обедал воробей».</a:t>
            </a:r>
            <a:r>
              <a:rPr lang="ru-RU" b="1" i="1" dirty="0" smtClean="0"/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Валентина\Pictures\2014-01-18\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3240360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836712"/>
            <a:ext cx="6030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Подвижные  игры:   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«</a:t>
            </a:r>
            <a:r>
              <a:rPr lang="ru-RU" sz="2000" b="1" i="1" dirty="0" smtClean="0">
                <a:solidFill>
                  <a:srgbClr val="002060"/>
                </a:solidFill>
              </a:rPr>
              <a:t>Снегири», «Воробушки и кот»,  «Зимующие и перелетные птицы», «Воробушки и автомобиль», «Совушка».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P105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060848"/>
            <a:ext cx="5299943" cy="3974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980729"/>
            <a:ext cx="5886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Сюжетно – ролевая игра «Путешествие в зоопарк»</a:t>
            </a:r>
            <a:r>
              <a:rPr lang="ru-RU" sz="2000" b="1" i="1" dirty="0" smtClean="0">
                <a:solidFill>
                  <a:srgbClr val="002060"/>
                </a:solidFill>
              </a:rPr>
              <a:t>(открытый </a:t>
            </a:r>
            <a:r>
              <a:rPr lang="ru-RU" b="1" i="1" dirty="0" smtClean="0">
                <a:solidFill>
                  <a:srgbClr val="002060"/>
                </a:solidFill>
              </a:rPr>
              <a:t>показ для педагогов)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Валентина\Desktop\гр 9 2013 - 2014\Фото ст гр\Фото пут в зоопарк\P107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132856"/>
            <a:ext cx="5340061" cy="400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332656"/>
            <a:ext cx="5472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20131117_123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3888432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76470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Конкурс </a:t>
            </a:r>
            <a:r>
              <a:rPr lang="ru-RU" sz="2000" b="1" i="1" dirty="0" smtClean="0">
                <a:solidFill>
                  <a:srgbClr val="002060"/>
                </a:solidFill>
              </a:rPr>
              <a:t>«Стихи про животных»</a:t>
            </a:r>
            <a:endParaRPr lang="ru-RU" sz="20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11760" y="1196752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836712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 проекта</a:t>
            </a:r>
            <a:endParaRPr lang="ru-RU" sz="32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4176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Необходимо помочь детям осознать реальное положение человека, как биологического вида, существующего на нашей планете наравне с другими, не менее значимыми. Люди должны соблюдать законы природы и изменить своё потребительское отношение к ней на признание её само ценности. Охранять природу необходимо не потому, что она "наше богатство", а потому, что она самоценна, человек не может существовать без природного окружения, а вот природа без человека - может.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04864"/>
            <a:ext cx="3096344" cy="4128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980728"/>
            <a:ext cx="6171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Досуговая деятельность «Цирк зверей»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гр 9 2013 - 2014\Фото ст гр\Цирк зверей\DSC_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114023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Валентина\Desktop\гр 9 2013 - 2014\Фото ст гр\Цирк зверей\DSC_0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3888432" cy="2595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Валентина\Desktop\Новая папка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3816424" cy="50885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692696"/>
            <a:ext cx="624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Выпуск газеты «</a:t>
            </a:r>
            <a:r>
              <a:rPr lang="ru-RU" sz="2000" b="1" i="1" dirty="0" smtClean="0">
                <a:solidFill>
                  <a:srgbClr val="002060"/>
                </a:solidFill>
              </a:rPr>
              <a:t>Новости детского сада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692696"/>
            <a:ext cx="6318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Проведение экскурсий «Мир птиц»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для  групп детского сада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IMG_3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825928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Валентина\Desktop\Новая папка\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320040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Валентина\Desktop\Новая папка\IMG_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4826812" cy="4657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980728"/>
            <a:ext cx="5460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Для учителей  </a:t>
            </a:r>
            <a:r>
              <a:rPr lang="ru-RU" sz="2400" b="1" i="1" dirty="0" smtClean="0">
                <a:solidFill>
                  <a:srgbClr val="002060"/>
                </a:solidFill>
              </a:rPr>
              <a:t>ГБОУ Школы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1467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692696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Дети – корреспонденты, комментаторы, фотографы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381840" cy="4509120"/>
          </a:xfrm>
          <a:prstGeom prst="rect">
            <a:avLst/>
          </a:prstGeom>
          <a:noFill/>
        </p:spPr>
      </p:pic>
      <p:pic>
        <p:nvPicPr>
          <p:cNvPr id="6" name="Picture 2" descr="C:\Users\Валентина\Desktop\гр 9 2013 - 2014\Фото ст гр\Прогулки\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772816"/>
            <a:ext cx="3384376" cy="451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6318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Экскурсия в Баковский лес «Жёлуди для зоопарка»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Новая папка\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04797"/>
            <a:ext cx="3600400" cy="4800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Валентина\Desktop\Новая папка\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3457650" cy="461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Валентина\Desktop\Новая папка\P1050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783" y="1340768"/>
            <a:ext cx="6380526" cy="4785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908720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Развешивание кормушек для птиц в лесу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Валентина\Pictures\2014-01-18\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3384376" cy="451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71600" y="980728"/>
            <a:ext cx="5816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Подкормка птиц зимой на участке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гр 9 2013 - 2014\Фото ст гр\Прогулки\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5139"/>
            <a:ext cx="3168352" cy="4224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Валентина\Pictures\2013-10-05\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393482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836712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Взаимодействие с  семьёй: </a:t>
            </a:r>
            <a:r>
              <a:rPr lang="ru-RU" sz="2000" b="1" i="1" dirty="0" smtClean="0">
                <a:solidFill>
                  <a:srgbClr val="002060"/>
                </a:solidFill>
              </a:rPr>
              <a:t>Развешивание скворечников, покраска кормушек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pic>
        <p:nvPicPr>
          <p:cNvPr id="8" name="Picture 3" descr="C:\Users\Валентина\Pictures\2013-10-05\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34290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Валентина\Desktop\гр 9 2013 - 2014\Фото ст гр\деловая игра\P1040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40768"/>
            <a:ext cx="6315335" cy="47343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908721"/>
            <a:ext cx="5742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«Деловая игра»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  <a:tabLst>
                <a:tab pos="457200" algn="l"/>
              </a:tabLst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144594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979712" y="620688"/>
            <a:ext cx="341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Идеи проекта</a:t>
            </a:r>
            <a:endParaRPr lang="ru-RU" sz="32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980728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Таким образом, конкретно    формулируются задачи экологического воспитания: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700808"/>
            <a:ext cx="64807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Понимание самоценности природы.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Осознание себя, как части природы.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Воспитание уважительного отношения ко всем, без исключения, видам, вне зависимости от наших симпатий и антипатий.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Понимание взаимосвязи и взаимозависимости в природе.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Воспитание активной жизненной позиции.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Обучение азам экологической безопасности.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Формирование умения рационально использовать природные богатства.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Формирование эмоционально-положительного отношения к окружающему миру.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</a:rPr>
              <a:t>Подведение к пониманию неповторимости и красоты окружающего мира.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2" name="Picture 2" descr="C:\Users\Валентина\Desktop\гр 9 2013 - 2014\Фото ст гр\В группе\01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298" y="3645024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Валентина\Desktop\Фото ст гр\деловая игра\P104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5979743" cy="44827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7624" y="764704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Презентация на тему «Зоопарки мира» ( семья Васи Цыганова)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1556792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Природный парк С</a:t>
            </a:r>
            <a:r>
              <a:rPr lang="en-US" sz="2400" b="1" i="1" dirty="0" smtClean="0">
                <a:solidFill>
                  <a:srgbClr val="002060"/>
                </a:solidFill>
              </a:rPr>
              <a:t>’</a:t>
            </a:r>
            <a:r>
              <a:rPr lang="ru-RU" sz="2400" b="1" i="1" dirty="0" smtClean="0">
                <a:solidFill>
                  <a:srgbClr val="002060"/>
                </a:solidFill>
              </a:rPr>
              <a:t>Альбуфера  остров Майорка, Испания</a:t>
            </a:r>
            <a:endParaRPr lang="ru-RU" sz="2800" b="1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Валентина\Desktop\Фото ст гр\деловая игра\P1040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72816"/>
            <a:ext cx="5952661" cy="4464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620688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Презентация на тему «Как помогли бездомному верблюду?» ( семья Миши Грищенко»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Валентина\Desktop\Новая папка\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38264"/>
            <a:ext cx="3456384" cy="4608512"/>
          </a:xfrm>
          <a:prstGeom prst="rect">
            <a:avLst/>
          </a:prstGeom>
          <a:noFill/>
        </p:spPr>
      </p:pic>
      <p:pic>
        <p:nvPicPr>
          <p:cNvPr id="5" name="Picture 2" descr="C:\Users\Валентина\Desktop\Новая папка\007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88840"/>
            <a:ext cx="3132348" cy="41764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908720"/>
            <a:ext cx="45772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Конкурс </a:t>
            </a:r>
            <a:r>
              <a:rPr lang="ru-RU" sz="2400" b="1" i="1" dirty="0" smtClean="0">
                <a:solidFill>
                  <a:srgbClr val="002060"/>
                </a:solidFill>
              </a:rPr>
              <a:t>«Лучшая кормушка для птиц»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1196752"/>
            <a:ext cx="47525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Создание экологической проектов  на территории дошкольного учреждения позволяет расширять представления детей об окружающем мире, воспитывать экологическую культуру. Разнообразные формы работы делают этот процесс занимательным, а итог результативным. Работа многогранна и интересна. Она развивает живой, пытливый интерес ребят к удивительному окружающему миру. Актуальность формирования социально- экологической направленности личности дошкольника на социально- педагогическом уровне определяется поиском новых способов развития рациональных взаимоотношений подрастающего поколения с природой, ценностного отношения к ней. </a:t>
            </a:r>
          </a:p>
        </p:txBody>
      </p:sp>
      <p:pic>
        <p:nvPicPr>
          <p:cNvPr id="8" name="Picture 2" descr="C:\Users\Валентина\Desktop\гр 9 2013 - 2014\Фото ст гр\Прогулки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132856"/>
            <a:ext cx="302433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1560" y="764704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Результативность  проектной</a:t>
            </a:r>
            <a:endParaRPr lang="ru-RU" sz="28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1268760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деятельности</a:t>
            </a:r>
            <a:endParaRPr lang="ru-RU" sz="28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12776"/>
            <a:ext cx="56166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Истоки: Примерная основная общеобразовательная программа дошкольного образования /под. Ред. Л.А. Парамоновой, - М.: ТЦ Сфера, 2011. – 320с.</a:t>
            </a:r>
            <a:endParaRPr lang="ru-RU" dirty="0" smtClean="0"/>
          </a:p>
          <a:p>
            <a:pPr lvl="0"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Мир природы и ребенок: Учебное пособие для педагогических училищ по специальности « Дошкольное образование»/ под. ред. Л.М. Маковцовой, П.Г. Саморуковой, - М.: СПб.: Детство-пресс, 2000. – 319с.</a:t>
            </a:r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</a:rPr>
              <a:t>Николаева С.Н. Воспитание начал экологической культуры в дошкольном детстве: Методика работы с детьми в подготовительной группе детского сада, - М.: Новая школа, 1995. – 160 с</a:t>
            </a:r>
            <a:r>
              <a:rPr lang="ru-RU" b="1" i="1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 </a:t>
            </a:r>
            <a:r>
              <a:rPr lang="ru-RU" b="1" i="1" dirty="0" smtClean="0">
                <a:solidFill>
                  <a:srgbClr val="002060"/>
                </a:solidFill>
              </a:rPr>
              <a:t>Николаева С.Н. Юный эколог: Программа экологического воспитания дошкольников,  -М.: Мозаика- Синтез , 2005. – 128 с.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 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32656"/>
            <a:ext cx="5321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8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Используемая литература</a:t>
            </a:r>
            <a:endParaRPr lang="ru-RU" sz="28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267860">
            <a:off x="1310035" y="3238077"/>
            <a:ext cx="574987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Спасибо за внимание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Валентина\Pictures\2013-10-05\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321142" cy="309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38164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При осуществлении экологического воспитания учитывается интегрированный подход. Он предполагает взаимосвязь исследовательской деятельности, музыки, изобразительной деятельности, физической культуры, игры, театральной деятельности, литературы, моделирования и т.д. т.е. осуществляет экологизацию различных видов деятельности ребёнка.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алентина\Desktop\гр 9 2013 - 2014\Фото ст гр\Фото ст гр  в папаках\Музо\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772816"/>
            <a:ext cx="3311098" cy="4414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2852936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 rot="486177">
            <a:off x="3618359" y="1066441"/>
            <a:ext cx="2304256" cy="93610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1" u="none" strike="noStrike" kern="1200" cap="none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Здоровье</a:t>
            </a:r>
            <a:endParaRPr kumimoji="0" lang="ru-RU" sz="2000" b="1" i="1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блако 7"/>
          <p:cNvSpPr/>
          <p:nvPr/>
        </p:nvSpPr>
        <p:spPr>
          <a:xfrm rot="185081">
            <a:off x="135125" y="1913609"/>
            <a:ext cx="2599035" cy="157972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Познание</a:t>
            </a:r>
          </a:p>
        </p:txBody>
      </p:sp>
      <p:sp>
        <p:nvSpPr>
          <p:cNvPr id="9" name="Облако 8"/>
          <p:cNvSpPr/>
          <p:nvPr/>
        </p:nvSpPr>
        <p:spPr>
          <a:xfrm rot="21163492">
            <a:off x="1237182" y="888700"/>
            <a:ext cx="2016224" cy="91086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ОБЖ</a:t>
            </a:r>
            <a:endParaRPr lang="ru-RU" sz="20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Облако 9"/>
          <p:cNvSpPr/>
          <p:nvPr/>
        </p:nvSpPr>
        <p:spPr>
          <a:xfrm rot="889996">
            <a:off x="6067513" y="2557465"/>
            <a:ext cx="2361605" cy="1302389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Социализация</a:t>
            </a:r>
            <a:endParaRPr lang="ru-RU" sz="20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3203848" y="2276872"/>
            <a:ext cx="2543397" cy="1032456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Коммуникация</a:t>
            </a:r>
            <a:endParaRPr lang="ru-RU" sz="20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Облако 14"/>
          <p:cNvSpPr/>
          <p:nvPr/>
        </p:nvSpPr>
        <p:spPr>
          <a:xfrm rot="740223">
            <a:off x="5666762" y="4321010"/>
            <a:ext cx="2399097" cy="107038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Облако 12"/>
          <p:cNvSpPr/>
          <p:nvPr/>
        </p:nvSpPr>
        <p:spPr>
          <a:xfrm rot="575620">
            <a:off x="2553326" y="3655532"/>
            <a:ext cx="2808312" cy="107038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Худ.творчество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467544" y="3861048"/>
            <a:ext cx="2032495" cy="1304675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Труд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Облако 15"/>
          <p:cNvSpPr/>
          <p:nvPr/>
        </p:nvSpPr>
        <p:spPr>
          <a:xfrm rot="1265369">
            <a:off x="2540525" y="5027776"/>
            <a:ext cx="3163994" cy="1304675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Социализация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331640" y="350100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1347765">
            <a:off x="1725325" y="1654436"/>
            <a:ext cx="359283" cy="45278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9299504">
            <a:off x="2502434" y="3089542"/>
            <a:ext cx="399474" cy="66336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8463311">
            <a:off x="2246438" y="4742871"/>
            <a:ext cx="404059" cy="58386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7108192">
            <a:off x="5315098" y="4203469"/>
            <a:ext cx="422287" cy="59938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627446">
            <a:off x="5799604" y="2642290"/>
            <a:ext cx="387856" cy="5914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6659297">
            <a:off x="3266107" y="1119474"/>
            <a:ext cx="344630" cy="572359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 rot="16627446">
            <a:off x="2823369" y="2426267"/>
            <a:ext cx="387856" cy="5914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332656"/>
            <a:ext cx="5677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Интеграция образовательных областей</a:t>
            </a:r>
            <a:endParaRPr lang="ru-RU" sz="28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1187624" y="1052736"/>
            <a:ext cx="5616624" cy="648072"/>
          </a:xfrm>
          <a:prstGeom prst="wave">
            <a:avLst>
              <a:gd name="adj1" fmla="val 13005"/>
              <a:gd name="adj2" fmla="val 0"/>
            </a:avLst>
          </a:prstGeom>
          <a:solidFill>
            <a:srgbClr val="99FF33"/>
          </a:solidFill>
          <a:ln w="9525">
            <a:round/>
            <a:headEnd/>
            <a:tailEnd/>
          </a:ln>
          <a:scene3d>
            <a:camera prst="legacyObliqueTopRight">
              <a:rot lat="6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ru-RU" sz="2800" b="1" i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980728"/>
            <a:ext cx="5040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Участники проекта 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27" name="Схема 26"/>
          <p:cNvGraphicFramePr/>
          <p:nvPr/>
        </p:nvGraphicFramePr>
        <p:xfrm>
          <a:off x="755576" y="1844824"/>
          <a:ext cx="417646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Picture 2" descr="C:\Users\Валентина\Desktop\гр 9 2013 - 2014\Фото ст гр\В группе\014 (3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1844823"/>
            <a:ext cx="3240360" cy="432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7"/>
            <a:ext cx="6462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Актуальность -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                     реализация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052736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Беседы:      </a:t>
            </a:r>
          </a:p>
        </p:txBody>
      </p:sp>
      <p:pic>
        <p:nvPicPr>
          <p:cNvPr id="7" name="Picture 2" descr="C:\Users\Валентина\Pictures\2014-01-18\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340768"/>
            <a:ext cx="3456384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99592" y="1484784"/>
            <a:ext cx="26642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«Как живут наши пернатые друзья зимой»,  «Кто заботится о птицах», «Пользу или вред приносят птицы?»,  «Меню птиц», «Как дети с родителями заботятся о птицах зимой?».    Решение проблемной ситуации:   «Что может произойти, если не подкармливать птиц зимой»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980728"/>
            <a:ext cx="2952328" cy="381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</a:rPr>
              <a:t>Чтение детям: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И. Тургенева «Воробей»,  М. Горького «Воробьишко» + просмотр мультфильма,  Н. Рубцова «Воробей» и «Ворона».     Сухомлинского «О чём плачет синичка»,  просмотр мультфильма «Высокая горка», просмотр презентаций: "Зимующие птицы", "Кормушки".     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Валентина\Desktop\гр 9 2013 - 2014\Фото ст гр\В группе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628800"/>
            <a:ext cx="354748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алентина\Desktop\f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908721"/>
            <a:ext cx="61206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</a:rPr>
              <a:t>Наблюдения :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Наблюдение за птицами: осень - перелетные птицы; зима – зимующие птицы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зима – зимующие птицы;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За животными, дома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и на участке, или за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пределами </a:t>
            </a:r>
          </a:p>
        </p:txBody>
      </p:sp>
      <p:pic>
        <p:nvPicPr>
          <p:cNvPr id="6" name="Picture 2" descr="C:\Users\Валентина\Desktop\get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20888"/>
            <a:ext cx="2703070" cy="3456384"/>
          </a:xfrm>
          <a:prstGeom prst="rect">
            <a:avLst/>
          </a:prstGeom>
          <a:noFill/>
        </p:spPr>
      </p:pic>
      <p:pic>
        <p:nvPicPr>
          <p:cNvPr id="2050" name="Picture 2" descr="C:\Users\Валентина\Desktop\гр 9 2013 - 2014\Фото ст гр\Прогулки\20131114_114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35941" y="3416787"/>
            <a:ext cx="3358680" cy="2519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889</Words>
  <Application>Microsoft Office PowerPoint</Application>
  <PresentationFormat>Экран (4:3)</PresentationFormat>
  <Paragraphs>107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Black.User</cp:lastModifiedBy>
  <cp:revision>174</cp:revision>
  <dcterms:created xsi:type="dcterms:W3CDTF">2014-01-02T20:10:17Z</dcterms:created>
  <dcterms:modified xsi:type="dcterms:W3CDTF">2017-05-21T21:33:27Z</dcterms:modified>
</cp:coreProperties>
</file>