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62" r:id="rId3"/>
    <p:sldId id="263" r:id="rId4"/>
    <p:sldId id="284" r:id="rId5"/>
    <p:sldId id="302" r:id="rId6"/>
    <p:sldId id="274" r:id="rId7"/>
    <p:sldId id="289" r:id="rId8"/>
    <p:sldId id="292" r:id="rId9"/>
    <p:sldId id="304" r:id="rId10"/>
    <p:sldId id="298" r:id="rId11"/>
    <p:sldId id="297" r:id="rId12"/>
    <p:sldId id="303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15" autoAdjust="0"/>
  </p:normalViewPr>
  <p:slideViewPr>
    <p:cSldViewPr>
      <p:cViewPr varScale="1">
        <p:scale>
          <a:sx n="97" d="100"/>
          <a:sy n="97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C98B-BCD1-4926-880A-7D32CDAD7BFE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E9C3-1C8D-40D9-AD1A-2F575A499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F80C-9743-45BE-B822-4024CA3262D3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735E-008A-48B4-8966-F7D63C30C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D7F8-1B63-42AA-9176-F4EADB7E1C85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25B1-A514-4EDC-8471-865AA5F78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F9FB-0B98-4993-9C4B-240E41CD9F7A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F996-B6B1-44B7-8DF0-81E29CCA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0BBE-7619-4877-A7E4-D436B6E1A931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1089-F79D-4084-8D1C-E36056EA9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6503-33D5-4D6E-8780-2BA3D4A0DCC4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2FDF-8CEA-4950-AFE9-DD030C5D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B90-48F5-4B1F-902C-53D695C474E0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A7FD-75B0-4536-AA6C-F652DB5F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DEC5-89D9-47B8-A8F5-32091BC7969A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91BB-DB60-4965-A74D-F3DE21D9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0431-61C8-43BC-A79F-E636C3827C63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80BD-F6BB-4F34-BB53-E4D549032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9E33-EABF-4976-9BBF-3AE2FF6137F7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72BA-ACBC-463F-B1FA-D4CBF31EC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5630-2A0E-4067-B371-E88F0BC45215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C6B1-79F4-40C2-A83D-A0DCC5254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EE33C-57C6-4FC7-9D42-6583E70BF772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3B1C93-FA82-402C-AEFF-58635D40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4.jpe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d72d7bb33d0b0c108555b08151320d51.preview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6336704" cy="6336704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642938"/>
            <a:ext cx="3071813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2286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Земли изготовил астроном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Мартин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Бехайм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Германии. </a:t>
            </a:r>
          </a:p>
        </p:txBody>
      </p:sp>
      <p:pic>
        <p:nvPicPr>
          <p:cNvPr id="5" name="Рисунок 4" descr="49539020_Martin_Behaim_Win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5" y="71611"/>
            <a:ext cx="3312369" cy="3789437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9" descr="Картинка 127 из 3854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3223"/>
            <a:ext cx="6159029" cy="615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_20161114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574" y="116632"/>
            <a:ext cx="5870318" cy="6624736"/>
          </a:xfr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0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3" descr="earth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1720" y="0"/>
            <a:ext cx="5338596" cy="5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14 из 551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928688"/>
            <a:ext cx="77755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643313"/>
            <a:ext cx="7683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263" y="1643063"/>
            <a:ext cx="1930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571500"/>
            <a:ext cx="20716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18573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3286125"/>
            <a:ext cx="1724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642938"/>
            <a:ext cx="9286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3" y="4357688"/>
            <a:ext cx="1514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2214563"/>
            <a:ext cx="16097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147993"/>
            <a:ext cx="1908845" cy="17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00563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858250" cy="6715125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xUkI485lhWLU7kNlH9zw3Y93IKy94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8667"/>
            <a:ext cx="8894673" cy="5929781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836712"/>
            <a:ext cx="4069116" cy="1949346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</a:p>
        </p:txBody>
      </p:sp>
      <p:pic>
        <p:nvPicPr>
          <p:cNvPr id="5" name="Рисунок 4" descr="what-years-ferdinand-magel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842" y="692696"/>
            <a:ext cx="4677789" cy="602128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а 13 из 8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5 из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C:\Documents and Settings\Admin\Мои документы\ФОТОГРАФИИ\img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9773"/>
            <a:ext cx="4072464" cy="65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4" y="4013700"/>
            <a:ext cx="2988965" cy="267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</TotalTime>
  <Words>20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Your User Name</cp:lastModifiedBy>
  <cp:revision>60</cp:revision>
  <dcterms:modified xsi:type="dcterms:W3CDTF">2016-11-15T18:01:57Z</dcterms:modified>
</cp:coreProperties>
</file>