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7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6" r:id="rId28"/>
    <p:sldId id="287" r:id="rId29"/>
    <p:sldId id="288" r:id="rId30"/>
    <p:sldId id="283" r:id="rId31"/>
    <p:sldId id="284" r:id="rId32"/>
    <p:sldId id="285" r:id="rId33"/>
    <p:sldId id="289" r:id="rId34"/>
    <p:sldId id="290" r:id="rId35"/>
    <p:sldId id="291" r:id="rId36"/>
    <p:sldId id="293" r:id="rId37"/>
    <p:sldId id="292" r:id="rId38"/>
    <p:sldId id="294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17" autoAdjust="0"/>
    <p:restoredTop sz="94660"/>
  </p:normalViewPr>
  <p:slideViewPr>
    <p:cSldViewPr snapToGrid="0">
      <p:cViewPr>
        <p:scale>
          <a:sx n="100" d="100"/>
          <a:sy n="100" d="100"/>
        </p:scale>
        <p:origin x="882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D752-C607-4B34-A505-DBA2EEC522B8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1F04-711B-4AB3-B299-59659EF8A5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07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D752-C607-4B34-A505-DBA2EEC522B8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1F04-711B-4AB3-B299-59659EF8A5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916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D752-C607-4B34-A505-DBA2EEC522B8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1F04-711B-4AB3-B299-59659EF8A5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92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D752-C607-4B34-A505-DBA2EEC522B8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1F04-711B-4AB3-B299-59659EF8A5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58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D752-C607-4B34-A505-DBA2EEC522B8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1F04-711B-4AB3-B299-59659EF8A5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82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D752-C607-4B34-A505-DBA2EEC522B8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1F04-711B-4AB3-B299-59659EF8A5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55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D752-C607-4B34-A505-DBA2EEC522B8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1F04-711B-4AB3-B299-59659EF8A5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800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D752-C607-4B34-A505-DBA2EEC522B8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1F04-711B-4AB3-B299-59659EF8A5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82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D752-C607-4B34-A505-DBA2EEC522B8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1F04-711B-4AB3-B299-59659EF8A5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73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D752-C607-4B34-A505-DBA2EEC522B8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1F04-711B-4AB3-B299-59659EF8A5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776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D752-C607-4B34-A505-DBA2EEC522B8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1F04-711B-4AB3-B299-59659EF8A5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293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9D752-C607-4B34-A505-DBA2EEC522B8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71F04-711B-4AB3-B299-59659EF8A5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13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"/>
            <a:ext cx="12192000" cy="675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окально-хореографическая студия -Форте- Санкт-Петербург - Мир, который нужен на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8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0"/>
    </mc:Choice>
    <mc:Fallback>
      <p:transition spd="slow" advTm="11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картинка странн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Кто-то ищет целый век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"Где же счастье?"</a:t>
            </a:r>
          </a:p>
        </p:txBody>
      </p:sp>
    </p:spTree>
    <p:extLst>
      <p:ext uri="{BB962C8B-B14F-4D97-AF65-F5344CB8AC3E}">
        <p14:creationId xmlns:p14="http://schemas.microsoft.com/office/powerpoint/2010/main" val="281637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5"/>
    </mc:Choice>
    <mc:Fallback>
      <p:transition spd="slow" advTm="392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картинка счасть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- Вот оно</a:t>
            </a:r>
            <a:br>
              <a:rPr lang="ru-RU" b="1" dirty="0"/>
            </a:br>
            <a:r>
              <a:rPr lang="ru-RU" b="1" dirty="0"/>
              <a:t>Здравствуй, добрый человек –</a:t>
            </a:r>
          </a:p>
        </p:txBody>
      </p:sp>
    </p:spTree>
    <p:extLst>
      <p:ext uri="{BB962C8B-B14F-4D97-AF65-F5344CB8AC3E}">
        <p14:creationId xmlns:p14="http://schemas.microsoft.com/office/powerpoint/2010/main" val="223089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9"/>
    </mc:Choice>
    <mc:Fallback>
      <p:transition spd="slow" advTm="351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Посмотри в моё </a:t>
            </a:r>
            <a:r>
              <a:rPr lang="ru-RU" b="1" dirty="0" smtClean="0"/>
              <a:t>окно.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Картинки по запросу картинка дети рисуют на стекл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65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9"/>
    </mc:Choice>
    <mc:Fallback>
      <p:transition spd="slow" advTm="378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Ты посмотри на своём окне</a:t>
            </a:r>
            <a:br>
              <a:rPr lang="ru-RU" b="1" dirty="0"/>
            </a:br>
            <a:r>
              <a:rPr lang="ru-RU" b="1" dirty="0"/>
              <a:t>Мы рисуем этот мир,</a:t>
            </a:r>
          </a:p>
        </p:txBody>
      </p:sp>
      <p:pic>
        <p:nvPicPr>
          <p:cNvPr id="11266" name="Picture 2" descr="Картинки по запросу картинка дети рисуют на ок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763" y="1690688"/>
            <a:ext cx="7736237" cy="51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артинки по запросу картинка дети рисуют на ок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0688"/>
            <a:ext cx="4463917" cy="51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36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3"/>
    </mc:Choice>
    <mc:Fallback>
      <p:transition spd="slow" advTm="524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5"/>
            <a:ext cx="12192000" cy="68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Нет ни зла, ни горя там.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Ты посмотри вот он этот мир,</a:t>
            </a:r>
          </a:p>
        </p:txBody>
      </p:sp>
    </p:spTree>
    <p:extLst>
      <p:ext uri="{BB962C8B-B14F-4D97-AF65-F5344CB8AC3E}">
        <p14:creationId xmlns:p14="http://schemas.microsoft.com/office/powerpoint/2010/main" val="2107926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5"/>
    </mc:Choice>
    <mc:Fallback>
      <p:transition spd="slow" advTm="740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картинка счасть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Где добро всегда царит,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Мир, который нужен </a:t>
            </a:r>
            <a:r>
              <a:rPr lang="ru-RU" b="1" dirty="0" smtClean="0">
                <a:solidFill>
                  <a:schemeClr val="bg1"/>
                </a:solidFill>
              </a:rPr>
              <a:t>нам.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3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6"/>
    </mc:Choice>
    <mc:Fallback>
      <p:transition spd="slow" advTm="676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Мы рисуем новый мир.</a:t>
            </a:r>
          </a:p>
        </p:txBody>
      </p:sp>
    </p:spTree>
    <p:extLst>
      <p:ext uri="{BB962C8B-B14F-4D97-AF65-F5344CB8AC3E}">
        <p14:creationId xmlns:p14="http://schemas.microsoft.com/office/powerpoint/2010/main" val="1084344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3"/>
    </mc:Choice>
    <mc:Fallback>
      <p:transition spd="slow" advTm="282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Пусть не сохнет наша кисть</a:t>
            </a:r>
          </a:p>
        </p:txBody>
      </p:sp>
    </p:spTree>
    <p:extLst>
      <p:ext uri="{BB962C8B-B14F-4D97-AF65-F5344CB8AC3E}">
        <p14:creationId xmlns:p14="http://schemas.microsoft.com/office/powerpoint/2010/main" val="200809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3"/>
    </mc:Choice>
    <mc:Fallback>
      <p:transition spd="slow" advTm="245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Мы рисуем новый мир.</a:t>
            </a:r>
          </a:p>
        </p:txBody>
      </p:sp>
    </p:spTree>
    <p:extLst>
      <p:ext uri="{BB962C8B-B14F-4D97-AF65-F5344CB8AC3E}">
        <p14:creationId xmlns:p14="http://schemas.microsoft.com/office/powerpoint/2010/main" val="196239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7"/>
    </mc:Choice>
    <mc:Fallback>
      <p:transition spd="slow" advTm="202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Эй, прохожий, </a:t>
            </a:r>
            <a:r>
              <a:rPr lang="ru-RU" b="1" dirty="0" smtClean="0">
                <a:solidFill>
                  <a:srgbClr val="FF0000"/>
                </a:solidFill>
              </a:rPr>
              <a:t>обернись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Картинки по запросу картинка прохож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33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8"/>
    </mc:Choice>
    <mc:Fallback>
      <p:transition spd="slow" advTm="265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Картинки по запросу картинка дети рисуют на стекл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Я рисую на окне</a:t>
            </a:r>
          </a:p>
        </p:txBody>
      </p:sp>
    </p:spTree>
    <p:extLst>
      <p:ext uri="{BB962C8B-B14F-4D97-AF65-F5344CB8AC3E}">
        <p14:creationId xmlns:p14="http://schemas.microsoft.com/office/powerpoint/2010/main" val="67343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4"/>
    </mc:Choice>
    <mc:Fallback>
      <p:transition spd="slow" advTm="170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9568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12366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</a:rPr>
              <a:t>Если что-то ты хотел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В этой жизни изменить –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Нарисуй в своём окне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Мир, каким он должен быть.</a:t>
            </a:r>
          </a:p>
        </p:txBody>
      </p:sp>
      <p:sp>
        <p:nvSpPr>
          <p:cNvPr id="3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05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3"/>
    </mc:Choice>
    <mc:Fallback>
      <p:transition spd="slow" advTm="1098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75602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</a:rPr>
              <a:t>И мы верим, что когда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Каждый кисть свою возьмёт,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С наших окон доброта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В настоящий мир войдёт.</a:t>
            </a:r>
          </a:p>
        </p:txBody>
      </p:sp>
    </p:spTree>
    <p:extLst>
      <p:ext uri="{BB962C8B-B14F-4D97-AF65-F5344CB8AC3E}">
        <p14:creationId xmlns:p14="http://schemas.microsoft.com/office/powerpoint/2010/main" val="69640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8"/>
    </mc:Choice>
    <mc:Fallback>
      <p:transition spd="slow" advTm="967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артинки по запросу картинка слёгы в глаз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4991101"/>
            <a:ext cx="10439400" cy="169068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 наступит долгий век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Без обид и слёз в глазах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1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4"/>
    </mc:Choice>
    <mc:Fallback>
      <p:transition spd="slow" advTm="5094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Картинки по запросу картинка добрые ру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</a:rPr>
              <a:t>Где ты, добрый человек?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Это всё в твоих руках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4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7"/>
    </mc:Choice>
    <mc:Fallback>
      <p:transition spd="slow" advTm="588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Ты посмотри на своём окне</a:t>
            </a:r>
            <a:br>
              <a:rPr lang="ru-RU" b="1" dirty="0"/>
            </a:br>
            <a:r>
              <a:rPr lang="ru-RU" b="1" dirty="0"/>
              <a:t>Мы рисуем этот мир,</a:t>
            </a:r>
          </a:p>
        </p:txBody>
      </p:sp>
      <p:pic>
        <p:nvPicPr>
          <p:cNvPr id="11266" name="Picture 2" descr="Картинки по запросу картинка дети рисуют на ок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763" y="1690688"/>
            <a:ext cx="7736237" cy="51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артинки по запросу картинка дети рисуют на ок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0688"/>
            <a:ext cx="4463917" cy="51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95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2"/>
    </mc:Choice>
    <mc:Fallback>
      <p:transition spd="slow" advTm="520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5"/>
            <a:ext cx="12192000" cy="68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Нет ни зла, ни горя там.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Ты посмотри вот он этот мир,</a:t>
            </a:r>
          </a:p>
        </p:txBody>
      </p:sp>
    </p:spTree>
    <p:extLst>
      <p:ext uri="{BB962C8B-B14F-4D97-AF65-F5344CB8AC3E}">
        <p14:creationId xmlns:p14="http://schemas.microsoft.com/office/powerpoint/2010/main" val="328519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4"/>
    </mc:Choice>
    <mc:Fallback>
      <p:transition spd="slow" advTm="755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картинка счасть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>
                <a:solidFill>
                  <a:schemeClr val="bg1"/>
                </a:solidFill>
              </a:rPr>
              <a:t>Где добро всегда царит,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Мир, который нужен </a:t>
            </a:r>
            <a:r>
              <a:rPr lang="ru-RU" b="1" dirty="0" smtClean="0">
                <a:solidFill>
                  <a:schemeClr val="bg1"/>
                </a:solidFill>
              </a:rPr>
              <a:t>нам.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1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3"/>
    </mc:Choice>
    <mc:Fallback>
      <p:transition spd="slow" advTm="689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Картинки по запросу картинка дети рисуют на ок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505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1"/>
            <a:ext cx="7439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71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9"/>
    </mc:Choice>
    <mc:Fallback>
      <p:transition spd="slow" advTm="740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4449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Краски яркие </a:t>
            </a:r>
            <a:r>
              <a:rPr lang="ru-RU" b="1" dirty="0" smtClean="0">
                <a:solidFill>
                  <a:srgbClr val="FF0000"/>
                </a:solidFill>
              </a:rPr>
              <a:t>возьми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И </a:t>
            </a:r>
            <a:r>
              <a:rPr lang="ru-RU" b="1" dirty="0" smtClean="0">
                <a:solidFill>
                  <a:srgbClr val="FF0000"/>
                </a:solidFill>
              </a:rPr>
              <a:t>закрасим </a:t>
            </a:r>
            <a:r>
              <a:rPr lang="ru-RU" b="1" dirty="0">
                <a:solidFill>
                  <a:srgbClr val="FF0000"/>
                </a:solidFill>
              </a:rPr>
              <a:t>серый цвет.</a:t>
            </a:r>
          </a:p>
        </p:txBody>
      </p:sp>
      <p:pic>
        <p:nvPicPr>
          <p:cNvPr id="5122" name="Picture 2" descr="Картинки по запросу картинка дети рисуют на стекл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782" y="0"/>
            <a:ext cx="5379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картинка дети рисуют на стекл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89574"/>
            <a:ext cx="6812783" cy="486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103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6"/>
    </mc:Choice>
    <mc:Fallback>
      <p:transition spd="slow" advTm="4516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1963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 той стране мы жить хотим,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где для слёз причины нет,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5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1"/>
    </mc:Choice>
    <mc:Fallback>
      <p:transition spd="slow" advTm="623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картинка дети рисуют на стекл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>
                <a:solidFill>
                  <a:srgbClr val="FF0000"/>
                </a:solidFill>
              </a:rPr>
              <a:t>Мир, почти такой, как </a:t>
            </a:r>
            <a:r>
              <a:rPr lang="ru-RU" b="1" dirty="0" smtClean="0">
                <a:solidFill>
                  <a:srgbClr val="FF0000"/>
                </a:solidFill>
              </a:rPr>
              <a:t>наш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773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4"/>
    </mc:Choice>
    <mc:Fallback>
      <p:transition spd="slow" advTm="2414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Ты посмотри на своём окне</a:t>
            </a:r>
            <a:br>
              <a:rPr lang="ru-RU" b="1" dirty="0"/>
            </a:br>
            <a:r>
              <a:rPr lang="ru-RU" b="1" dirty="0"/>
              <a:t>Мы рисуем этот мир,</a:t>
            </a:r>
          </a:p>
        </p:txBody>
      </p:sp>
      <p:pic>
        <p:nvPicPr>
          <p:cNvPr id="11266" name="Picture 2" descr="Картинки по запросу картинка дети рисуют на ок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763" y="1690688"/>
            <a:ext cx="7736237" cy="51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артинки по запросу картинка дети рисуют на ок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0688"/>
            <a:ext cx="4463917" cy="51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06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3"/>
    </mc:Choice>
    <mc:Fallback>
      <p:transition spd="slow" advTm="547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5"/>
            <a:ext cx="12192000" cy="68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Нет ни зла, ни горя там.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Ты посмотри вот он этот мир,</a:t>
            </a:r>
          </a:p>
        </p:txBody>
      </p:sp>
    </p:spTree>
    <p:extLst>
      <p:ext uri="{BB962C8B-B14F-4D97-AF65-F5344CB8AC3E}">
        <p14:creationId xmlns:p14="http://schemas.microsoft.com/office/powerpoint/2010/main" val="332130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1"/>
    </mc:Choice>
    <mc:Fallback>
      <p:transition spd="slow" advTm="780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картинка счасть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>
                <a:solidFill>
                  <a:schemeClr val="bg1"/>
                </a:solidFill>
              </a:rPr>
              <a:t>Где добро всегда царит,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Мир, который нужен </a:t>
            </a:r>
            <a:r>
              <a:rPr lang="ru-RU" b="1" dirty="0" smtClean="0">
                <a:solidFill>
                  <a:schemeClr val="bg1"/>
                </a:solidFill>
              </a:rPr>
              <a:t>нам.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6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3"/>
    </mc:Choice>
    <mc:Fallback>
      <p:transition spd="slow" advTm="6633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Ты посмотри на своём окне</a:t>
            </a:r>
            <a:br>
              <a:rPr lang="ru-RU" b="1" dirty="0"/>
            </a:br>
            <a:r>
              <a:rPr lang="ru-RU" b="1" dirty="0"/>
              <a:t>Мы рисуем этот мир,</a:t>
            </a:r>
          </a:p>
        </p:txBody>
      </p:sp>
      <p:pic>
        <p:nvPicPr>
          <p:cNvPr id="11266" name="Picture 2" descr="Картинки по запросу картинка дети рисуют на ок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763" y="1690688"/>
            <a:ext cx="7736237" cy="51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артинки по запросу картинка дети рисуют на ок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0688"/>
            <a:ext cx="4463917" cy="51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47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3"/>
    </mc:Choice>
    <mc:Fallback>
      <p:transition spd="slow" advTm="5023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5"/>
            <a:ext cx="12192000" cy="68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Нет ни зла, ни горя там.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Ты посмотри вот он этот мир,</a:t>
            </a:r>
          </a:p>
        </p:txBody>
      </p:sp>
    </p:spTree>
    <p:extLst>
      <p:ext uri="{BB962C8B-B14F-4D97-AF65-F5344CB8AC3E}">
        <p14:creationId xmlns:p14="http://schemas.microsoft.com/office/powerpoint/2010/main" val="129127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8"/>
    </mc:Choice>
    <mc:Fallback>
      <p:transition spd="slow" advTm="7258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картинка счасть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Где добро всегда царит.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Мир, который нужен </a:t>
            </a:r>
            <a:r>
              <a:rPr lang="ru-RU" b="1" dirty="0" smtClean="0">
                <a:solidFill>
                  <a:schemeClr val="bg1"/>
                </a:solidFill>
              </a:rPr>
              <a:t>нам.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9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2"/>
    </mc:Choice>
    <mc:Fallback>
      <p:transition spd="slow" advTm="7132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картинка счасть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Мир</a:t>
            </a:r>
            <a:r>
              <a:rPr lang="ru-RU" b="1" dirty="0">
                <a:solidFill>
                  <a:schemeClr val="bg1"/>
                </a:solidFill>
              </a:rPr>
              <a:t>, который нужен </a:t>
            </a:r>
            <a:r>
              <a:rPr lang="ru-RU" b="1" dirty="0" smtClean="0">
                <a:solidFill>
                  <a:schemeClr val="bg1"/>
                </a:solidFill>
              </a:rPr>
              <a:t>нам.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7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8"/>
    </mc:Choice>
    <mc:Fallback>
      <p:transition spd="slow" advTm="6428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картинка счасть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Мир, который нужен </a:t>
            </a:r>
            <a:r>
              <a:rPr lang="ru-RU" b="1" dirty="0" smtClean="0">
                <a:solidFill>
                  <a:schemeClr val="bg1"/>
                </a:solidFill>
              </a:rPr>
              <a:t>нам.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3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2"/>
    </mc:Choice>
    <mc:Fallback>
      <p:transition spd="slow" advTm="8162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5137150"/>
            <a:ext cx="10515600" cy="1325563"/>
          </a:xfrm>
        </p:spPr>
        <p:txBody>
          <a:bodyPr/>
          <a:lstStyle/>
          <a:p>
            <a:pPr algn="r"/>
            <a:r>
              <a:rPr lang="ru-RU" dirty="0" smtClean="0"/>
              <a:t>Макарова Татьяна Владимировна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836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6"/>
    </mc:Choice>
    <mc:Fallback>
      <p:transition spd="slow" advTm="315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Картинки по запросу картинка дети рисуют на стекл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Я рисую на окне</a:t>
            </a:r>
          </a:p>
        </p:txBody>
      </p:sp>
    </p:spTree>
    <p:extLst>
      <p:ext uri="{BB962C8B-B14F-4D97-AF65-F5344CB8AC3E}">
        <p14:creationId xmlns:p14="http://schemas.microsoft.com/office/powerpoint/2010/main" val="43490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4"/>
    </mc:Choice>
    <mc:Fallback>
      <p:transition spd="slow" advTm="230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картинка дети рисуют на стекл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Акварели и гуашь.</a:t>
            </a:r>
          </a:p>
        </p:txBody>
      </p:sp>
    </p:spTree>
    <p:extLst>
      <p:ext uri="{BB962C8B-B14F-4D97-AF65-F5344CB8AC3E}">
        <p14:creationId xmlns:p14="http://schemas.microsoft.com/office/powerpoint/2010/main" val="402312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5"/>
    </mc:Choice>
    <mc:Fallback>
      <p:transition spd="slow" advTm="245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4449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Краски яркие возьму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И закрашу серый цвет.</a:t>
            </a:r>
          </a:p>
        </p:txBody>
      </p:sp>
      <p:pic>
        <p:nvPicPr>
          <p:cNvPr id="5122" name="Picture 2" descr="Картинки по запросу картинка дети рисуют на стекл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782" y="0"/>
            <a:ext cx="5379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картинка дети рисуют на стекл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89574"/>
            <a:ext cx="6812783" cy="486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60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7"/>
    </mc:Choice>
    <mc:Fallback>
      <p:transition spd="slow" advTm="464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19639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Нарисую ту страну,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Где для слёз причины нет,</a:t>
            </a:r>
          </a:p>
        </p:txBody>
      </p:sp>
    </p:spTree>
    <p:extLst>
      <p:ext uri="{BB962C8B-B14F-4D97-AF65-F5344CB8AC3E}">
        <p14:creationId xmlns:p14="http://schemas.microsoft.com/office/powerpoint/2010/main" val="216309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8"/>
    </mc:Choice>
    <mc:Fallback>
      <p:transition spd="slow" advTm="611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картинка волшебная стра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>
                <a:solidFill>
                  <a:srgbClr val="FF0000"/>
                </a:solidFill>
              </a:rPr>
              <a:t>Где улыбки каждый день,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Где почти всегда весна</a:t>
            </a:r>
          </a:p>
        </p:txBody>
      </p:sp>
    </p:spTree>
    <p:extLst>
      <p:ext uri="{BB962C8B-B14F-4D97-AF65-F5344CB8AC3E}">
        <p14:creationId xmlns:p14="http://schemas.microsoft.com/office/powerpoint/2010/main" val="223922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5"/>
    </mc:Choice>
    <mc:Fallback>
      <p:transition spd="slow" advTm="486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Где у </a:t>
            </a:r>
            <a:r>
              <a:rPr lang="ru-RU" b="1" dirty="0" smtClean="0">
                <a:solidFill>
                  <a:schemeClr val="bg1"/>
                </a:solidFill>
              </a:rPr>
              <a:t>всех, у всех людей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Очень добрые глаза.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89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9"/>
    </mc:Choice>
    <mc:Fallback>
      <p:transition spd="slow" advTm="470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182</Words>
  <Application>Microsoft Office PowerPoint</Application>
  <PresentationFormat>Произвольный</PresentationFormat>
  <Paragraphs>36</Paragraphs>
  <Slides>38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Я рисую на окне</vt:lpstr>
      <vt:lpstr>Мир, почти такой, как наш.</vt:lpstr>
      <vt:lpstr>Я рисую на окне</vt:lpstr>
      <vt:lpstr>Акварели и гуашь.</vt:lpstr>
      <vt:lpstr>Краски яркие возьму И закрашу серый цвет.</vt:lpstr>
      <vt:lpstr>Нарисую ту страну, Где для слёз причины нет,</vt:lpstr>
      <vt:lpstr>Где улыбки каждый день, Где почти всегда весна</vt:lpstr>
      <vt:lpstr>Где у всех, у всех людей Очень добрые глаза.</vt:lpstr>
      <vt:lpstr>Кто-то ищет целый век "Где же счастье?"</vt:lpstr>
      <vt:lpstr>- Вот оно Здравствуй, добрый человек –</vt:lpstr>
      <vt:lpstr>Посмотри в моё окно.</vt:lpstr>
      <vt:lpstr>Ты посмотри на своём окне Мы рисуем этот мир,</vt:lpstr>
      <vt:lpstr>Нет ни зла, ни горя там. Ты посмотри вот он этот мир,</vt:lpstr>
      <vt:lpstr>Где добро всегда царит, Мир, который нужен нам.</vt:lpstr>
      <vt:lpstr>Мы рисуем новый мир.</vt:lpstr>
      <vt:lpstr>Пусть не сохнет наша кисть</vt:lpstr>
      <vt:lpstr>Мы рисуем новый мир.</vt:lpstr>
      <vt:lpstr>Эй, прохожий, обернись</vt:lpstr>
      <vt:lpstr>Если что-то ты хотел В этой жизни изменить – Нарисуй в своём окне Мир, каким он должен быть.</vt:lpstr>
      <vt:lpstr>И мы верим, что когда Каждый кисть свою возьмёт, С наших окон доброта В настоящий мир войдёт.</vt:lpstr>
      <vt:lpstr>И наступит долгий век Без обид и слёз в глазах.</vt:lpstr>
      <vt:lpstr>Где ты, добрый человек? Это всё в твоих руках.</vt:lpstr>
      <vt:lpstr>Ты посмотри на своём окне Мы рисуем этот мир,</vt:lpstr>
      <vt:lpstr>Нет ни зла, ни горя там. Ты посмотри вот он этот мир,</vt:lpstr>
      <vt:lpstr>Где добро всегда царит, Мир, который нужен нам.</vt:lpstr>
      <vt:lpstr>Презентация PowerPoint</vt:lpstr>
      <vt:lpstr>Краски яркие возьми И закрасим серый цвет.</vt:lpstr>
      <vt:lpstr>В той стране мы жить хотим, где для слёз причины нет,</vt:lpstr>
      <vt:lpstr>Ты посмотри на своём окне Мы рисуем этот мир,</vt:lpstr>
      <vt:lpstr>Нет ни зла, ни горя там. Ты посмотри вот он этот мир,</vt:lpstr>
      <vt:lpstr>Где добро всегда царит, Мир, который нужен нам.</vt:lpstr>
      <vt:lpstr>Ты посмотри на своём окне Мы рисуем этот мир,</vt:lpstr>
      <vt:lpstr>Нет ни зла, ни горя там. Ты посмотри вот он этот мир,</vt:lpstr>
      <vt:lpstr>Где добро всегда царит. Мир, который нужен нам.</vt:lpstr>
      <vt:lpstr>Мир, который нужен нам.</vt:lpstr>
      <vt:lpstr> Мир, который нужен нам.</vt:lpstr>
      <vt:lpstr>Макарова Татьяна Владимировна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рисую на окне</dc:title>
  <dc:creator>Алекс</dc:creator>
  <cp:lastModifiedBy>Тата</cp:lastModifiedBy>
  <cp:revision>9</cp:revision>
  <dcterms:created xsi:type="dcterms:W3CDTF">2017-03-12T19:46:08Z</dcterms:created>
  <dcterms:modified xsi:type="dcterms:W3CDTF">2017-03-26T13:36:13Z</dcterms:modified>
</cp:coreProperties>
</file>