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48-B186-4DD9-BA5B-6E91088E5513}" type="datetimeFigureOut">
              <a:rPr lang="ru-RU" smtClean="0"/>
              <a:t>23.07.2017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90D3-BAD7-4924-B2A7-14812A2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804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48-B186-4DD9-BA5B-6E91088E5513}" type="datetimeFigureOut">
              <a:rPr lang="ru-RU" smtClean="0"/>
              <a:t>23.07.2017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90D3-BAD7-4924-B2A7-14812A2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006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48-B186-4DD9-BA5B-6E91088E5513}" type="datetimeFigureOut">
              <a:rPr lang="ru-RU" smtClean="0"/>
              <a:t>23.07.2017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90D3-BAD7-4924-B2A7-14812A2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011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48-B186-4DD9-BA5B-6E91088E5513}" type="datetimeFigureOut">
              <a:rPr lang="ru-RU" smtClean="0"/>
              <a:t>23.07.2017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90D3-BAD7-4924-B2A7-14812A2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58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48-B186-4DD9-BA5B-6E91088E5513}" type="datetimeFigureOut">
              <a:rPr lang="ru-RU" smtClean="0"/>
              <a:t>23.07.2017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90D3-BAD7-4924-B2A7-14812A2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635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48-B186-4DD9-BA5B-6E91088E5513}" type="datetimeFigureOut">
              <a:rPr lang="ru-RU" smtClean="0"/>
              <a:t>23.07.2017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90D3-BAD7-4924-B2A7-14812A2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306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48-B186-4DD9-BA5B-6E91088E5513}" type="datetimeFigureOut">
              <a:rPr lang="ru-RU" smtClean="0"/>
              <a:t>23.07.2017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90D3-BAD7-4924-B2A7-14812A2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210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48-B186-4DD9-BA5B-6E91088E5513}" type="datetimeFigureOut">
              <a:rPr lang="ru-RU" smtClean="0"/>
              <a:t>23.07.2017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90D3-BAD7-4924-B2A7-14812A2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644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48-B186-4DD9-BA5B-6E91088E5513}" type="datetimeFigureOut">
              <a:rPr lang="ru-RU" smtClean="0"/>
              <a:t>23.07.2017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90D3-BAD7-4924-B2A7-14812A2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315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48-B186-4DD9-BA5B-6E91088E5513}" type="datetimeFigureOut">
              <a:rPr lang="ru-RU" smtClean="0"/>
              <a:t>23.07.2017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90D3-BAD7-4924-B2A7-14812A2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435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48-B186-4DD9-BA5B-6E91088E5513}" type="datetimeFigureOut">
              <a:rPr lang="ru-RU" smtClean="0"/>
              <a:t>23.07.2017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690D3-BAD7-4924-B2A7-14812A2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13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B5F48-B186-4DD9-BA5B-6E91088E5513}" type="datetimeFigureOut">
              <a:rPr lang="ru-RU" smtClean="0"/>
              <a:t>23.07.2017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690D3-BAD7-4924-B2A7-14812A20E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09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PowerPoint1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PowerPoint2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250" y="-119062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ru-RU" sz="8800" b="1" dirty="0">
                <a:solidFill>
                  <a:schemeClr val="bg1"/>
                </a:solidFill>
              </a:rPr>
              <a:t>«Астраханский край </a:t>
            </a:r>
            <a:r>
              <a:rPr lang="ru-RU" sz="8800" b="1" dirty="0" smtClean="0">
                <a:solidFill>
                  <a:schemeClr val="bg1"/>
                </a:solidFill>
              </a:rPr>
              <a:t>–</a:t>
            </a:r>
            <a:r>
              <a:rPr lang="en-US" sz="8800" b="1" dirty="0" smtClean="0">
                <a:solidFill>
                  <a:schemeClr val="bg1"/>
                </a:solidFill>
              </a:rPr>
              <a:t/>
            </a:r>
            <a:br>
              <a:rPr lang="en-US" sz="8800" b="1" dirty="0" smtClean="0">
                <a:solidFill>
                  <a:schemeClr val="bg1"/>
                </a:solidFill>
              </a:rPr>
            </a:br>
            <a:r>
              <a:rPr lang="ru-RU" sz="8800" b="1" dirty="0" smtClean="0">
                <a:solidFill>
                  <a:schemeClr val="bg1"/>
                </a:solidFill>
              </a:rPr>
              <a:t>моя </a:t>
            </a:r>
            <a:r>
              <a:rPr lang="ru-RU" sz="8800" b="1" dirty="0">
                <a:solidFill>
                  <a:schemeClr val="bg1"/>
                </a:solidFill>
              </a:rPr>
              <a:t>малая Родина!»</a:t>
            </a:r>
            <a:endParaRPr lang="ru-RU" sz="88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32485" y="4714969"/>
            <a:ext cx="10515600" cy="1500187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Макарова Татьяна Владимировна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1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красивые картинки лотос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638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красивые картинки Астрахань площадь лен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4211"/>
            <a:ext cx="7060204" cy="374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по запросу красивые картинки Астрахань площад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259" y="-2989"/>
            <a:ext cx="5145741" cy="686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артинки по запросу красивые картинки Астрахань октябрьска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50659" cy="311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Картинки по запросу красивые картинки Астрахань жура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659" y="-5552"/>
            <a:ext cx="2909545" cy="311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9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артинки по запросу красивые картинки нали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5153"/>
            <a:ext cx="12192000" cy="749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1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Картинки по запросу красивые картинки страу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ьная выноска 1"/>
          <p:cNvSpPr/>
          <p:nvPr/>
        </p:nvSpPr>
        <p:spPr>
          <a:xfrm>
            <a:off x="134470" y="1066799"/>
            <a:ext cx="3585883" cy="1873623"/>
          </a:xfrm>
          <a:prstGeom prst="wedgeEllipseCallout">
            <a:avLst>
              <a:gd name="adj1" fmla="val 55590"/>
              <a:gd name="adj2" fmla="val 889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Я - птица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1484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Второй конкурс мы назвали «Рыбаки».</a:t>
            </a:r>
          </a:p>
        </p:txBody>
      </p:sp>
      <p:pic>
        <p:nvPicPr>
          <p:cNvPr id="4100" name="Picture 4" descr="Картинки по запросу картинка на прозрачном фоне вопро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752" y="1690688"/>
            <a:ext cx="6667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80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Картинки по запросу красивые картинки рыбаки на то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9600" b="1" dirty="0" smtClean="0">
                <a:solidFill>
                  <a:schemeClr val="bg1"/>
                </a:solidFill>
              </a:rPr>
              <a:t>тоня</a:t>
            </a:r>
            <a:endParaRPr lang="ru-RU" sz="9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17857" y="570706"/>
            <a:ext cx="315557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66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18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965" y="5439149"/>
            <a:ext cx="7023847" cy="1325563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 smtClean="0">
                <a:solidFill>
                  <a:schemeClr val="bg1"/>
                </a:solidFill>
              </a:rPr>
              <a:t>невод</a:t>
            </a:r>
            <a:endParaRPr lang="ru-RU" sz="9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90482" y="5644730"/>
            <a:ext cx="3509682" cy="1119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2" descr="Картинки по запросу красивые картинки рыбаки нево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23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929718"/>
          </a:xfrm>
          <a:prstGeom prst="rect">
            <a:avLst/>
          </a:prstGeom>
        </p:spPr>
      </p:pic>
      <p:sp>
        <p:nvSpPr>
          <p:cNvPr id="3" name="AutoShape 2" descr="Картинки по запросу красивые картинки рыбаки костюм для рыбал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00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Картинки по запросу красивые картинки рыбаки костюм для рыбал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8" name="Picture 2" descr="Картинки по запросу красивые картинки уха на кост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3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Картинки по запросу красивые картинки Волга и рыб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26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539437"/>
              </p:ext>
            </p:extLst>
          </p:nvPr>
        </p:nvGraphicFramePr>
        <p:xfrm>
          <a:off x="3048000" y="1714500"/>
          <a:ext cx="6094413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Презентация" r:id="rId3" imgW="6094506" imgH="3427477" progId="PowerPoint.Show.12">
                  <p:embed/>
                </p:oleObj>
              </mc:Choice>
              <mc:Fallback>
                <p:oleObj name="Презентация" r:id="rId3" imgW="6094506" imgH="34274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0" y="1714500"/>
                        <a:ext cx="6094413" cy="342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531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Игра «Рыбаки и рыбки»</a:t>
            </a:r>
            <a:endParaRPr lang="ru-RU" b="1" dirty="0"/>
          </a:p>
        </p:txBody>
      </p:sp>
      <p:pic>
        <p:nvPicPr>
          <p:cNvPr id="3" name="приложение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7671" y="5481918"/>
            <a:ext cx="609600" cy="609600"/>
          </a:xfrm>
          <a:prstGeom prst="rect">
            <a:avLst/>
          </a:prstGeom>
        </p:spPr>
      </p:pic>
      <p:pic>
        <p:nvPicPr>
          <p:cNvPr id="25602" name="Picture 2" descr="Картинки по запросу красивые картинки рыба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44" y="1576910"/>
            <a:ext cx="7195485" cy="528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88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52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Картинки по запросу красивые картинки саз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25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Картинки по запросу красивые картинки белу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599"/>
            <a:ext cx="12192000" cy="847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40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Третий конкурс «Знатоки»</a:t>
            </a:r>
          </a:p>
        </p:txBody>
      </p:sp>
      <p:pic>
        <p:nvPicPr>
          <p:cNvPr id="3" name="Picture 4" descr="Картинки по запросу картинка на прозрачном фоне вопро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811" y="1296241"/>
            <a:ext cx="6667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87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Четвёртый </a:t>
            </a:r>
            <a:r>
              <a:rPr lang="ru-RU" b="1" dirty="0"/>
              <a:t>конкурс </a:t>
            </a:r>
            <a:r>
              <a:rPr lang="ru-RU" b="1" dirty="0" smtClean="0"/>
              <a:t>«Агрономы»</a:t>
            </a:r>
            <a:endParaRPr lang="ru-RU" b="1" dirty="0"/>
          </a:p>
        </p:txBody>
      </p:sp>
      <p:pic>
        <p:nvPicPr>
          <p:cNvPr id="3" name="Picture 4" descr="Картинки по запросу картинка на прозрачном фоне вопро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57605"/>
            <a:ext cx="6667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28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43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44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Картинки по запросу красивые картинки морков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21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4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Картинки по запросу красивые картинки баклажа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59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красивые картинки лотос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Приветствие команды «Лотос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1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Игра «Собери урожай»</a:t>
            </a:r>
          </a:p>
        </p:txBody>
      </p:sp>
      <p:pic>
        <p:nvPicPr>
          <p:cNvPr id="36866" name="Picture 2" descr="Картинки по запросу картинка на прозрачном фоне огородн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933" y="1299991"/>
            <a:ext cx="9475488" cy="55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приложение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0333" y="26255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4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Пятый </a:t>
            </a:r>
            <a:r>
              <a:rPr lang="ru-RU" b="1" dirty="0"/>
              <a:t>конкурс </a:t>
            </a:r>
            <a:r>
              <a:rPr lang="ru-RU" b="1" dirty="0" smtClean="0"/>
              <a:t>«Путаница»</a:t>
            </a:r>
            <a:endParaRPr lang="ru-RU" b="1" dirty="0"/>
          </a:p>
        </p:txBody>
      </p:sp>
      <p:pic>
        <p:nvPicPr>
          <p:cNvPr id="3" name="Picture 4" descr="Картинки по запросу картинка на прозрачном фоне вопро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58" y="1305206"/>
            <a:ext cx="6667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20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артинки по запросу красивые картинки чили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89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318" y="0"/>
            <a:ext cx="4799682" cy="459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96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Картинки по запросу картинка на прозрачном фоне вопро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671" y="1205945"/>
            <a:ext cx="6667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Картинки по запросу красная книга астрахан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Картинки по запросу красная книга астрахан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312738"/>
            <a:ext cx="1781175" cy="2571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443" y="1598613"/>
            <a:ext cx="1781175" cy="2571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636" y="3634820"/>
            <a:ext cx="1781175" cy="2571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3927102"/>
            <a:ext cx="1781175" cy="2571750"/>
          </a:xfrm>
          <a:prstGeom prst="rect">
            <a:avLst/>
          </a:prstGeom>
        </p:spPr>
      </p:pic>
      <p:sp>
        <p:nvSpPr>
          <p:cNvPr id="11" name="AutoShape 6" descr="Картинки по запросу красная книга астраханской обла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636" y="312737"/>
            <a:ext cx="178117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2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артинки по запросу красивые картинки салю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45706"/>
          </a:xfrm>
          <a:prstGeom prst="rect">
            <a:avLst/>
          </a:prstGeom>
        </p:spPr>
      </p:pic>
      <p:pic>
        <p:nvPicPr>
          <p:cNvPr id="39940" name="Picture 4" descr="Картинки по запросу картинка на прозрачном фоне салют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134" y="935382"/>
            <a:ext cx="245745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Картинки по запросу картинка на прозрачном фоне салют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296403"/>
            <a:ext cx="245745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Картинки по запросу картинка на прозрачном фоне салют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483" y="1430088"/>
            <a:ext cx="245745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6" name="Picture 10" descr="Картинки по запросу картинка на прозрачном фоне салют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830" y="3193839"/>
            <a:ext cx="245745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8" name="Picture 12" descr="Картинки по запросу картинка на прозрачном фоне салют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3251546"/>
            <a:ext cx="245745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0" name="Picture 14" descr="Картинки по запросу картинка на прозрачном фоне салют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660" y="5120838"/>
            <a:ext cx="245745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2" name="Picture 16" descr="Картинки по запросу картинка на прозрачном фоне салют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510" y="3435161"/>
            <a:ext cx="245745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4" name="Picture 18" descr="Картинки по запросу картинка на прозрачном фоне салют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442" y="5618468"/>
            <a:ext cx="245745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6" name="Picture 20" descr="Картинки по запросу картинка на прозрачном фоне салют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260" y="262109"/>
            <a:ext cx="375285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8" name="Picture 22" descr="Картинки по запросу картинка на прозрачном фоне салют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450" y="-455220"/>
            <a:ext cx="375285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60" name="Picture 24" descr="Картинки по запросу картинка на прозрачном фоне салют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55" y="684863"/>
            <a:ext cx="375285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62" name="Picture 26" descr="Картинки по запросу картинка на прозрачном фоне салют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468" y="2640375"/>
            <a:ext cx="375285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64" name="Picture 28" descr="Картинки по запросу картинка на прозрачном фоне салют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512" y="2828738"/>
            <a:ext cx="375285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66" name="Picture 30" descr="Картинки по запросу картинка на прозрачном фоне салют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33" y="2514392"/>
            <a:ext cx="375285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68" name="Picture 32" descr="Картинки по запросу картинка на прозрачном фоне салют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9" y="4539928"/>
            <a:ext cx="375285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70" name="Picture 34" descr="Картинки по запросу картинка на прозрачном фоне салют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1" y="5110323"/>
            <a:ext cx="375285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72" name="Picture 36" descr="Картинки по запросу картинка на прозрачном фоне салют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391" y="4966457"/>
            <a:ext cx="375285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74" name="Picture 38" descr="Картинки по запросу картинка на прозрачном фоне салют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810" y="5001790"/>
            <a:ext cx="375285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46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725509"/>
              </p:ext>
            </p:extLst>
          </p:nvPr>
        </p:nvGraphicFramePr>
        <p:xfrm>
          <a:off x="3048000" y="1714500"/>
          <a:ext cx="6094413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9" name="Презентация" r:id="rId3" imgW="6094506" imgH="3427477" progId="PowerPoint.Show.12">
                  <p:embed/>
                </p:oleObj>
              </mc:Choice>
              <mc:Fallback>
                <p:oleObj name="Презентация" r:id="rId3" imgW="6094506" imgH="34274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0" y="1714500"/>
                        <a:ext cx="6094413" cy="342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424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красивые картинки пелик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5087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Приветствие команды «Пеликан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63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Первый конкурс – разминка «Заморочки»</a:t>
            </a:r>
          </a:p>
        </p:txBody>
      </p:sp>
      <p:pic>
        <p:nvPicPr>
          <p:cNvPr id="4100" name="Picture 4" descr="Картинки по запросу картинка на прозрачном фоне вопро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164" y="1690688"/>
            <a:ext cx="6667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27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Картинки по запросу красивые картинки божья коров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620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красивые картинки майский жу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402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красивые картинки моло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608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красивые картинки коро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2635" cy="387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артинки по запросу красивые картинки коз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788" y="3516000"/>
            <a:ext cx="5280212" cy="33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788" y="0"/>
            <a:ext cx="5280212" cy="35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Картинки по запросу красивые картинки верблюдиц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94527"/>
            <a:ext cx="5172635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Картинки по запросу картинка на прозрачном фоне коров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963" y="2593292"/>
            <a:ext cx="238125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7553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62</Words>
  <Application>Microsoft Office PowerPoint</Application>
  <PresentationFormat>Широкоэкранный</PresentationFormat>
  <Paragraphs>16</Paragraphs>
  <Slides>35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Тема Office</vt:lpstr>
      <vt:lpstr>Презентация</vt:lpstr>
      <vt:lpstr>«Астраханский край – моя малая Родина!»</vt:lpstr>
      <vt:lpstr>Презентация PowerPoint</vt:lpstr>
      <vt:lpstr>Приветствие команды «Лотос»</vt:lpstr>
      <vt:lpstr>Приветствие команды «Пеликан»</vt:lpstr>
      <vt:lpstr>Первый конкурс – разминка «Заморочки»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Второй конкурс мы назвали «Рыбаки».</vt:lpstr>
      <vt:lpstr>тоня</vt:lpstr>
      <vt:lpstr>невод</vt:lpstr>
      <vt:lpstr>Презентация PowerPoint</vt:lpstr>
      <vt:lpstr>Презентация PowerPoint</vt:lpstr>
      <vt:lpstr>Презентация PowerPoint</vt:lpstr>
      <vt:lpstr>Игра «Рыбаки и рыбки»</vt:lpstr>
      <vt:lpstr>Презентация PowerPoint</vt:lpstr>
      <vt:lpstr>Презентация PowerPoint</vt:lpstr>
      <vt:lpstr>Презентация PowerPoint</vt:lpstr>
      <vt:lpstr>Третий конкурс «Знатоки»</vt:lpstr>
      <vt:lpstr>Четвёртый конкурс «Агрономы»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«Собери урожай»</vt:lpstr>
      <vt:lpstr>Пятый конкурс «Путаница»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«Астраханский край – моя малая Родина!»</dc:title>
  <dc:creator>Алекс</dc:creator>
  <cp:lastModifiedBy>Алекс</cp:lastModifiedBy>
  <cp:revision>25</cp:revision>
  <dcterms:created xsi:type="dcterms:W3CDTF">2017-07-20T19:32:52Z</dcterms:created>
  <dcterms:modified xsi:type="dcterms:W3CDTF">2017-07-23T19:01:03Z</dcterms:modified>
</cp:coreProperties>
</file>