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2" r:id="rId2"/>
    <p:sldId id="271" r:id="rId3"/>
    <p:sldId id="263" r:id="rId4"/>
    <p:sldId id="265" r:id="rId5"/>
    <p:sldId id="264" r:id="rId6"/>
    <p:sldId id="262" r:id="rId7"/>
    <p:sldId id="275" r:id="rId8"/>
    <p:sldId id="274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820ED-9A64-41F7-A37E-3A0864E896B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5959C-A2A6-4FF3-B22C-25CE7E394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Колобок, колобок </a:t>
            </a:r>
            <a:r>
              <a:rPr lang="ru-RU" baseline="0" dirty="0" smtClean="0"/>
              <a:t> (-  -  --   -  -  --),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959C-A2A6-4FF3-B22C-25CE7E3944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Катится, катится… (--  -  -,</a:t>
            </a:r>
            <a:r>
              <a:rPr lang="ru-RU" baseline="0" dirty="0" smtClean="0"/>
              <a:t> --  -  - 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959C-A2A6-4FF3-B22C-25CE7E3944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Покатился колобок (-  -  -  -  -  -  --)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959C-A2A6-4FF3-B22C-25CE7E3944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Топ, топ, </a:t>
            </a:r>
            <a:r>
              <a:rPr lang="ru-RU" dirty="0" err="1" smtClean="0"/>
              <a:t>топоток</a:t>
            </a:r>
            <a:r>
              <a:rPr lang="ru-RU" baseline="0" dirty="0" smtClean="0"/>
              <a:t>  (--  --  -  -  --)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959C-A2A6-4FF3-B22C-25CE7E3944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Топ, топ, топ, топ… (--   --  --  --)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959C-A2A6-4FF3-B22C-25CE7E3944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Стоп (Вот)   --------.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959C-A2A6-4FF3-B22C-25CE7E3944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4put.ru/pictures/max/46/144272.jpg" TargetMode="External"/><Relationship Id="rId4" Type="http://schemas.openxmlformats.org/officeDocument/2006/relationships/hyperlink" Target="http://printonic.ru/kartinki/skazki/kolobok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6752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Музыкально – дидактическая игра </a:t>
            </a:r>
            <a:r>
              <a:rPr lang="ru-RU" sz="6000" u="sng" dirty="0" smtClean="0">
                <a:solidFill>
                  <a:srgbClr val="FFC000"/>
                </a:solidFill>
              </a:rPr>
              <a:t>«Колобок»</a:t>
            </a:r>
            <a:endParaRPr lang="ru-RU" sz="4800" i="1" dirty="0" smtClean="0"/>
          </a:p>
          <a:p>
            <a:pPr algn="ctr"/>
            <a:r>
              <a:rPr lang="ru-RU" sz="4800" i="1" dirty="0" smtClean="0"/>
              <a:t>на развитие чувства ритма</a:t>
            </a:r>
            <a:endParaRPr lang="ru-RU" sz="4800" i="1" dirty="0"/>
          </a:p>
        </p:txBody>
      </p:sp>
      <p:pic>
        <p:nvPicPr>
          <p:cNvPr id="3" name="Рисунок 2" descr="Kolobok-300x300.png"/>
          <p:cNvPicPr>
            <a:picLocks noChangeAspect="1"/>
          </p:cNvPicPr>
          <p:nvPr/>
        </p:nvPicPr>
        <p:blipFill>
          <a:blip r:embed="rId2" cstate="print"/>
          <a:srcRect l="16667" r="16667" b="36666"/>
          <a:stretch>
            <a:fillRect/>
          </a:stretch>
        </p:blipFill>
        <p:spPr>
          <a:xfrm>
            <a:off x="1979712" y="5373216"/>
            <a:ext cx="757979" cy="720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5936" y="515719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i="1" dirty="0" smtClean="0"/>
              <a:t>Музыкальный руководитель </a:t>
            </a:r>
          </a:p>
          <a:p>
            <a:pPr algn="r"/>
            <a:r>
              <a:rPr lang="ru-RU" sz="2000" i="1" dirty="0" smtClean="0"/>
              <a:t>Гришина </a:t>
            </a:r>
            <a:r>
              <a:rPr lang="ru-RU" sz="2000" i="1" dirty="0" smtClean="0"/>
              <a:t>Светлана Викторовна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079" y="22412"/>
            <a:ext cx="9174079" cy="6835588"/>
          </a:xfrm>
          <a:prstGeom prst="rect">
            <a:avLst/>
          </a:prstGeom>
        </p:spPr>
      </p:pic>
      <p:pic>
        <p:nvPicPr>
          <p:cNvPr id="8" name="Рисунок 7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35043"/>
          <a:stretch>
            <a:fillRect/>
          </a:stretch>
        </p:blipFill>
        <p:spPr>
          <a:xfrm>
            <a:off x="1259632" y="2780928"/>
            <a:ext cx="936104" cy="858095"/>
          </a:xfrm>
          <a:prstGeom prst="rect">
            <a:avLst/>
          </a:prstGeom>
        </p:spPr>
      </p:pic>
      <p:pic>
        <p:nvPicPr>
          <p:cNvPr id="14" name="Рисунок 13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755576" y="4365104"/>
            <a:ext cx="1440160" cy="1368152"/>
          </a:xfrm>
          <a:prstGeom prst="rect">
            <a:avLst/>
          </a:prstGeom>
        </p:spPr>
      </p:pic>
      <p:pic>
        <p:nvPicPr>
          <p:cNvPr id="15" name="Рисунок 14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3347864" y="3140968"/>
            <a:ext cx="1440160" cy="1368152"/>
          </a:xfrm>
          <a:prstGeom prst="rect">
            <a:avLst/>
          </a:prstGeom>
        </p:spPr>
      </p:pic>
      <p:pic>
        <p:nvPicPr>
          <p:cNvPr id="16" name="Рисунок 15" descr="Kolobok-300x300.png"/>
          <p:cNvPicPr>
            <a:picLocks noChangeAspect="1"/>
          </p:cNvPicPr>
          <p:nvPr/>
        </p:nvPicPr>
        <p:blipFill>
          <a:blip r:embed="rId4" cstate="print"/>
          <a:srcRect l="13498" r="19015" b="37012"/>
          <a:stretch>
            <a:fillRect/>
          </a:stretch>
        </p:blipFill>
        <p:spPr>
          <a:xfrm>
            <a:off x="2411760" y="2924944"/>
            <a:ext cx="864096" cy="806489"/>
          </a:xfrm>
          <a:prstGeom prst="rect">
            <a:avLst/>
          </a:prstGeom>
        </p:spPr>
      </p:pic>
      <p:pic>
        <p:nvPicPr>
          <p:cNvPr id="7" name="Рисунок 6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3851920" y="4653136"/>
            <a:ext cx="1098122" cy="878497"/>
          </a:xfrm>
          <a:prstGeom prst="rect">
            <a:avLst/>
          </a:prstGeom>
        </p:spPr>
      </p:pic>
      <p:pic>
        <p:nvPicPr>
          <p:cNvPr id="9" name="Рисунок 8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2555776" y="4797152"/>
            <a:ext cx="1080121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74079" cy="6835588"/>
          </a:xfrm>
          <a:prstGeom prst="rect">
            <a:avLst/>
          </a:prstGeom>
        </p:spPr>
      </p:pic>
      <p:pic>
        <p:nvPicPr>
          <p:cNvPr id="8" name="Рисунок 7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29138"/>
          <a:stretch>
            <a:fillRect/>
          </a:stretch>
        </p:blipFill>
        <p:spPr>
          <a:xfrm>
            <a:off x="3275856" y="3501008"/>
            <a:ext cx="864096" cy="864096"/>
          </a:xfrm>
          <a:prstGeom prst="rect">
            <a:avLst/>
          </a:prstGeom>
        </p:spPr>
      </p:pic>
      <p:pic>
        <p:nvPicPr>
          <p:cNvPr id="14" name="Рисунок 13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3851920" y="4293096"/>
            <a:ext cx="1440160" cy="1368152"/>
          </a:xfrm>
          <a:prstGeom prst="rect">
            <a:avLst/>
          </a:prstGeom>
        </p:spPr>
      </p:pic>
      <p:pic>
        <p:nvPicPr>
          <p:cNvPr id="15" name="Рисунок 14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971600" y="2204864"/>
            <a:ext cx="1440160" cy="1368152"/>
          </a:xfrm>
          <a:prstGeom prst="rect">
            <a:avLst/>
          </a:prstGeom>
        </p:spPr>
      </p:pic>
      <p:pic>
        <p:nvPicPr>
          <p:cNvPr id="16" name="Рисунок 15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2411760" y="2852936"/>
            <a:ext cx="1008112" cy="806489"/>
          </a:xfrm>
          <a:prstGeom prst="rect">
            <a:avLst/>
          </a:prstGeom>
        </p:spPr>
      </p:pic>
      <p:pic>
        <p:nvPicPr>
          <p:cNvPr id="7" name="Рисунок 6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2483768" y="4941168"/>
            <a:ext cx="1008112" cy="806489"/>
          </a:xfrm>
          <a:prstGeom prst="rect">
            <a:avLst/>
          </a:prstGeom>
        </p:spPr>
      </p:pic>
      <p:pic>
        <p:nvPicPr>
          <p:cNvPr id="9" name="Рисунок 8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1115616" y="4941168"/>
            <a:ext cx="1008112" cy="806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74079" cy="6835588"/>
          </a:xfrm>
          <a:prstGeom prst="rect">
            <a:avLst/>
          </a:prstGeom>
        </p:spPr>
      </p:pic>
      <p:pic>
        <p:nvPicPr>
          <p:cNvPr id="8" name="Рисунок 7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35043"/>
          <a:stretch>
            <a:fillRect/>
          </a:stretch>
        </p:blipFill>
        <p:spPr>
          <a:xfrm>
            <a:off x="2987824" y="3429000"/>
            <a:ext cx="942650" cy="864096"/>
          </a:xfrm>
          <a:prstGeom prst="rect">
            <a:avLst/>
          </a:prstGeom>
        </p:spPr>
      </p:pic>
      <p:pic>
        <p:nvPicPr>
          <p:cNvPr id="14" name="Рисунок 13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1180044" y="4293096"/>
            <a:ext cx="1591756" cy="1512168"/>
          </a:xfrm>
          <a:prstGeom prst="rect">
            <a:avLst/>
          </a:prstGeom>
        </p:spPr>
      </p:pic>
      <p:pic>
        <p:nvPicPr>
          <p:cNvPr id="15" name="Рисунок 14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1331640" y="2780928"/>
            <a:ext cx="833777" cy="792088"/>
          </a:xfrm>
          <a:prstGeom prst="rect">
            <a:avLst/>
          </a:prstGeom>
        </p:spPr>
      </p:pic>
      <p:pic>
        <p:nvPicPr>
          <p:cNvPr id="16" name="Рисунок 15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2195736" y="2780928"/>
            <a:ext cx="990110" cy="792088"/>
          </a:xfrm>
          <a:prstGeom prst="rect">
            <a:avLst/>
          </a:prstGeom>
        </p:spPr>
      </p:pic>
      <p:pic>
        <p:nvPicPr>
          <p:cNvPr id="7" name="Рисунок 6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35043"/>
          <a:stretch>
            <a:fillRect/>
          </a:stretch>
        </p:blipFill>
        <p:spPr>
          <a:xfrm>
            <a:off x="3779912" y="3861048"/>
            <a:ext cx="942650" cy="864096"/>
          </a:xfrm>
          <a:prstGeom prst="rect">
            <a:avLst/>
          </a:prstGeom>
        </p:spPr>
      </p:pic>
      <p:pic>
        <p:nvPicPr>
          <p:cNvPr id="9" name="Рисунок 8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35043"/>
          <a:stretch>
            <a:fillRect/>
          </a:stretch>
        </p:blipFill>
        <p:spPr>
          <a:xfrm>
            <a:off x="4211960" y="4725144"/>
            <a:ext cx="942650" cy="864096"/>
          </a:xfrm>
          <a:prstGeom prst="rect">
            <a:avLst/>
          </a:prstGeom>
        </p:spPr>
      </p:pic>
      <p:pic>
        <p:nvPicPr>
          <p:cNvPr id="10" name="Рисунок 9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35043"/>
          <a:stretch>
            <a:fillRect/>
          </a:stretch>
        </p:blipFill>
        <p:spPr>
          <a:xfrm>
            <a:off x="2987824" y="4797152"/>
            <a:ext cx="1008112" cy="924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412"/>
            <a:ext cx="9174079" cy="6835588"/>
          </a:xfrm>
          <a:prstGeom prst="rect">
            <a:avLst/>
          </a:prstGeom>
        </p:spPr>
      </p:pic>
      <p:pic>
        <p:nvPicPr>
          <p:cNvPr id="8" name="Рисунок 7" descr="Kolobok-300x300.png"/>
          <p:cNvPicPr>
            <a:picLocks noChangeAspect="1"/>
          </p:cNvPicPr>
          <p:nvPr/>
        </p:nvPicPr>
        <p:blipFill>
          <a:blip r:embed="rId4" cstate="print"/>
          <a:srcRect l="15747" r="13391" b="29138"/>
          <a:stretch>
            <a:fillRect/>
          </a:stretch>
        </p:blipFill>
        <p:spPr>
          <a:xfrm>
            <a:off x="3923928" y="3861048"/>
            <a:ext cx="864096" cy="864096"/>
          </a:xfrm>
          <a:prstGeom prst="rect">
            <a:avLst/>
          </a:prstGeom>
        </p:spPr>
      </p:pic>
      <p:pic>
        <p:nvPicPr>
          <p:cNvPr id="14" name="Рисунок 13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2627784" y="2564904"/>
            <a:ext cx="1440160" cy="1368152"/>
          </a:xfrm>
          <a:prstGeom prst="rect">
            <a:avLst/>
          </a:prstGeom>
        </p:spPr>
      </p:pic>
      <p:pic>
        <p:nvPicPr>
          <p:cNvPr id="15" name="Рисунок 14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1043608" y="2204864"/>
            <a:ext cx="1440160" cy="1368152"/>
          </a:xfrm>
          <a:prstGeom prst="rect">
            <a:avLst/>
          </a:prstGeom>
        </p:spPr>
      </p:pic>
      <p:pic>
        <p:nvPicPr>
          <p:cNvPr id="16" name="Рисунок 15" descr="Kolobok-300x300.png"/>
          <p:cNvPicPr>
            <a:picLocks noChangeAspect="1"/>
          </p:cNvPicPr>
          <p:nvPr/>
        </p:nvPicPr>
        <p:blipFill>
          <a:blip r:embed="rId4" cstate="print"/>
          <a:srcRect l="7874" r="13391" b="37012"/>
          <a:stretch>
            <a:fillRect/>
          </a:stretch>
        </p:blipFill>
        <p:spPr>
          <a:xfrm>
            <a:off x="3203848" y="4797152"/>
            <a:ext cx="1008112" cy="806489"/>
          </a:xfrm>
          <a:prstGeom prst="rect">
            <a:avLst/>
          </a:prstGeom>
        </p:spPr>
      </p:pic>
      <p:pic>
        <p:nvPicPr>
          <p:cNvPr id="7" name="Рисунок 6" descr="Kolobok-300x300.png"/>
          <p:cNvPicPr>
            <a:picLocks noChangeAspect="1"/>
          </p:cNvPicPr>
          <p:nvPr/>
        </p:nvPicPr>
        <p:blipFill>
          <a:blip r:embed="rId4" cstate="print"/>
          <a:srcRect l="16667" r="16667" b="36666"/>
          <a:stretch>
            <a:fillRect/>
          </a:stretch>
        </p:blipFill>
        <p:spPr>
          <a:xfrm>
            <a:off x="1471866" y="4365104"/>
            <a:ext cx="151595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74079" cy="6835588"/>
          </a:xfrm>
          <a:prstGeom prst="rect">
            <a:avLst/>
          </a:prstGeom>
        </p:spPr>
      </p:pic>
      <p:pic>
        <p:nvPicPr>
          <p:cNvPr id="8" name="Рисунок 7" descr="Kolobok-300x300.png"/>
          <p:cNvPicPr>
            <a:picLocks noChangeAspect="1"/>
          </p:cNvPicPr>
          <p:nvPr/>
        </p:nvPicPr>
        <p:blipFill>
          <a:blip r:embed="rId4" cstate="print"/>
          <a:srcRect l="16667" r="16666" b="40000"/>
          <a:stretch>
            <a:fillRect/>
          </a:stretch>
        </p:blipFill>
        <p:spPr>
          <a:xfrm>
            <a:off x="1619672" y="4581128"/>
            <a:ext cx="1440160" cy="1296144"/>
          </a:xfrm>
          <a:prstGeom prst="rect">
            <a:avLst/>
          </a:prstGeom>
        </p:spPr>
      </p:pic>
      <p:pic>
        <p:nvPicPr>
          <p:cNvPr id="14" name="Рисунок 13" descr="Kolobok-300x300.png"/>
          <p:cNvPicPr>
            <a:picLocks noChangeAspect="1"/>
          </p:cNvPicPr>
          <p:nvPr/>
        </p:nvPicPr>
        <p:blipFill>
          <a:blip r:embed="rId4" cstate="print"/>
          <a:srcRect l="16667" r="3333" b="40000"/>
          <a:stretch>
            <a:fillRect/>
          </a:stretch>
        </p:blipFill>
        <p:spPr>
          <a:xfrm>
            <a:off x="3563888" y="4365104"/>
            <a:ext cx="1728192" cy="1296144"/>
          </a:xfrm>
          <a:prstGeom prst="rect">
            <a:avLst/>
          </a:prstGeom>
        </p:spPr>
      </p:pic>
      <p:pic>
        <p:nvPicPr>
          <p:cNvPr id="15" name="Рисунок 14" descr="Kolobok-300x300.png"/>
          <p:cNvPicPr>
            <a:picLocks noChangeAspect="1"/>
          </p:cNvPicPr>
          <p:nvPr/>
        </p:nvPicPr>
        <p:blipFill>
          <a:blip r:embed="rId4" cstate="print"/>
          <a:srcRect l="20000" b="40000"/>
          <a:stretch>
            <a:fillRect/>
          </a:stretch>
        </p:blipFill>
        <p:spPr>
          <a:xfrm>
            <a:off x="2915816" y="2852936"/>
            <a:ext cx="1728192" cy="1296144"/>
          </a:xfrm>
          <a:prstGeom prst="rect">
            <a:avLst/>
          </a:prstGeom>
        </p:spPr>
      </p:pic>
      <p:pic>
        <p:nvPicPr>
          <p:cNvPr id="16" name="Рисунок 15" descr="Kolobok-300x300.png"/>
          <p:cNvPicPr>
            <a:picLocks noChangeAspect="1"/>
          </p:cNvPicPr>
          <p:nvPr/>
        </p:nvPicPr>
        <p:blipFill>
          <a:blip r:embed="rId4" cstate="print"/>
          <a:srcRect l="16667" r="20000" b="36667"/>
          <a:stretch>
            <a:fillRect/>
          </a:stretch>
        </p:blipFill>
        <p:spPr>
          <a:xfrm>
            <a:off x="1115616" y="2276872"/>
            <a:ext cx="1368152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74079" cy="6835588"/>
          </a:xfrm>
          <a:prstGeom prst="rect">
            <a:avLst/>
          </a:prstGeom>
        </p:spPr>
      </p:pic>
      <p:pic>
        <p:nvPicPr>
          <p:cNvPr id="16" name="Рисунок 15" descr="Kolobok-300x300.png"/>
          <p:cNvPicPr>
            <a:picLocks noChangeAspect="1"/>
          </p:cNvPicPr>
          <p:nvPr/>
        </p:nvPicPr>
        <p:blipFill>
          <a:blip r:embed="rId4" cstate="print"/>
          <a:srcRect l="16667" r="20000" b="38014"/>
          <a:stretch>
            <a:fillRect/>
          </a:stretch>
        </p:blipFill>
        <p:spPr>
          <a:xfrm>
            <a:off x="899592" y="2276872"/>
            <a:ext cx="2808312" cy="2748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6876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Используемые источники  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картинки: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</p:txBody>
      </p:sp>
      <p:pic>
        <p:nvPicPr>
          <p:cNvPr id="8" name="Рисунок 7" descr="Kolobok-300x300.png"/>
          <p:cNvPicPr>
            <a:picLocks noChangeAspect="1"/>
          </p:cNvPicPr>
          <p:nvPr/>
        </p:nvPicPr>
        <p:blipFill>
          <a:blip r:embed="rId2" cstate="print"/>
          <a:srcRect l="16667" r="20000" b="36667"/>
          <a:stretch>
            <a:fillRect/>
          </a:stretch>
        </p:blipFill>
        <p:spPr>
          <a:xfrm flipH="1">
            <a:off x="5292080" y="3717032"/>
            <a:ext cx="288032" cy="288032"/>
          </a:xfrm>
          <a:prstGeom prst="rect">
            <a:avLst/>
          </a:prstGeom>
        </p:spPr>
      </p:pic>
      <p:pic>
        <p:nvPicPr>
          <p:cNvPr id="9" name="Рисунок 8" descr="mini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437112"/>
            <a:ext cx="579854" cy="43204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0" y="3717032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http://printonic.ru/kartinki/skazki/kolobok/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437112"/>
            <a:ext cx="5076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http://4put.ru/pictures/max/46/144272.jpg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2852936"/>
            <a:ext cx="53285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/>
              <a:t>Музыкальный руководитель </a:t>
            </a:r>
          </a:p>
          <a:p>
            <a:pPr algn="r"/>
            <a:r>
              <a:rPr lang="ru-RU" sz="2000" i="1" dirty="0" smtClean="0"/>
              <a:t>МОУ начальная школа – детский сад № 58 </a:t>
            </a:r>
            <a:r>
              <a:rPr lang="ru-RU" i="1" dirty="0" smtClean="0"/>
              <a:t>городского округа Подольск Московской области </a:t>
            </a:r>
            <a:r>
              <a:rPr lang="ru-RU" sz="2800" i="1" dirty="0" smtClean="0"/>
              <a:t>Гришина Светлана Викторовна</a:t>
            </a:r>
            <a:endParaRPr lang="ru-RU" sz="28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2088232" cy="3211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107</Words>
  <Application>Microsoft Office PowerPoint</Application>
  <PresentationFormat>Экран (4:3)</PresentationFormat>
  <Paragraphs>23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</cp:lastModifiedBy>
  <cp:revision>31</cp:revision>
  <dcterms:created xsi:type="dcterms:W3CDTF">2017-05-11T15:56:55Z</dcterms:created>
  <dcterms:modified xsi:type="dcterms:W3CDTF">2017-11-22T11:27:24Z</dcterms:modified>
</cp:coreProperties>
</file>