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8"/>
  </p:notesMasterIdLst>
  <p:sldIdLst>
    <p:sldId id="258" r:id="rId2"/>
    <p:sldId id="257" r:id="rId3"/>
    <p:sldId id="259" r:id="rId4"/>
    <p:sldId id="256"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8EB55-677C-4B8F-8BDF-05F18F41047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F8707562-FFDE-45C9-9FD1-1ACFB8FC22BC}">
      <dgm:prSet/>
      <dgm:spPr/>
      <dgm:t>
        <a:bodyPr/>
        <a:lstStyle/>
        <a:p>
          <a:pPr rtl="0"/>
          <a:r>
            <a:rPr lang="en-US" smtClean="0"/>
            <a:t>It consists of everything we see around </a:t>
          </a:r>
          <a:endParaRPr lang="ru-RU"/>
        </a:p>
      </dgm:t>
    </dgm:pt>
    <dgm:pt modelId="{899EBD73-8D60-4A94-9C2A-643B589142A4}" type="parTrans" cxnId="{8E02F2A6-A44C-46F0-BDF3-61E1F3087614}">
      <dgm:prSet/>
      <dgm:spPr/>
      <dgm:t>
        <a:bodyPr/>
        <a:lstStyle/>
        <a:p>
          <a:endParaRPr lang="ru-RU"/>
        </a:p>
      </dgm:t>
    </dgm:pt>
    <dgm:pt modelId="{949F1D82-D3A3-4CA1-8B6C-330955525828}" type="sibTrans" cxnId="{8E02F2A6-A44C-46F0-BDF3-61E1F3087614}">
      <dgm:prSet/>
      <dgm:spPr/>
      <dgm:t>
        <a:bodyPr/>
        <a:lstStyle/>
        <a:p>
          <a:endParaRPr lang="ru-RU"/>
        </a:p>
      </dgm:t>
    </dgm:pt>
    <dgm:pt modelId="{C75603C0-BD9A-4F87-A455-28F6C7589D5F}">
      <dgm:prSet/>
      <dgm:spPr/>
      <dgm:t>
        <a:bodyPr/>
        <a:lstStyle/>
        <a:p>
          <a:pPr rtl="0"/>
          <a:r>
            <a:rPr lang="en-US" dirty="0" smtClean="0"/>
            <a:t>like trees</a:t>
          </a:r>
          <a:endParaRPr lang="ru-RU" dirty="0"/>
        </a:p>
      </dgm:t>
    </dgm:pt>
    <dgm:pt modelId="{1B09A3BA-EDF6-4301-8F0C-AF5C8CD6A671}" type="parTrans" cxnId="{EA95D5AE-9E6F-4120-8D0D-14315EB7FDCD}">
      <dgm:prSet/>
      <dgm:spPr/>
      <dgm:t>
        <a:bodyPr/>
        <a:lstStyle/>
        <a:p>
          <a:endParaRPr lang="ru-RU"/>
        </a:p>
      </dgm:t>
    </dgm:pt>
    <dgm:pt modelId="{908C4DC2-4DB7-42BA-84CB-01B781BE52C2}" type="sibTrans" cxnId="{EA95D5AE-9E6F-4120-8D0D-14315EB7FDCD}">
      <dgm:prSet/>
      <dgm:spPr/>
      <dgm:t>
        <a:bodyPr/>
        <a:lstStyle/>
        <a:p>
          <a:endParaRPr lang="ru-RU"/>
        </a:p>
      </dgm:t>
    </dgm:pt>
    <dgm:pt modelId="{25FFCE48-FF6E-41D1-A0B9-69A9A52493F5}">
      <dgm:prSet/>
      <dgm:spPr/>
      <dgm:t>
        <a:bodyPr/>
        <a:lstStyle/>
        <a:p>
          <a:pPr rtl="0"/>
          <a:r>
            <a:rPr lang="en-US" dirty="0" smtClean="0"/>
            <a:t>plants</a:t>
          </a:r>
          <a:endParaRPr lang="ru-RU" dirty="0"/>
        </a:p>
      </dgm:t>
    </dgm:pt>
    <dgm:pt modelId="{CCFF2AC3-0B7D-4AA7-9AE6-4111DC8864FB}" type="parTrans" cxnId="{4FB58A44-D05F-4712-984B-95BE1C95A212}">
      <dgm:prSet/>
      <dgm:spPr/>
      <dgm:t>
        <a:bodyPr/>
        <a:lstStyle/>
        <a:p>
          <a:endParaRPr lang="ru-RU"/>
        </a:p>
      </dgm:t>
    </dgm:pt>
    <dgm:pt modelId="{94EE7F05-4D79-479F-8FA3-147516F955C1}" type="sibTrans" cxnId="{4FB58A44-D05F-4712-984B-95BE1C95A212}">
      <dgm:prSet/>
      <dgm:spPr/>
      <dgm:t>
        <a:bodyPr/>
        <a:lstStyle/>
        <a:p>
          <a:endParaRPr lang="ru-RU"/>
        </a:p>
      </dgm:t>
    </dgm:pt>
    <dgm:pt modelId="{2B10394A-7F2D-4396-B825-784D4F0EDB2E}">
      <dgm:prSet/>
      <dgm:spPr/>
      <dgm:t>
        <a:bodyPr/>
        <a:lstStyle/>
        <a:p>
          <a:pPr rtl="0"/>
          <a:r>
            <a:rPr lang="en-US" dirty="0" smtClean="0"/>
            <a:t>flowers</a:t>
          </a:r>
          <a:endParaRPr lang="ru-RU" dirty="0"/>
        </a:p>
      </dgm:t>
    </dgm:pt>
    <dgm:pt modelId="{E174EF7D-1723-4268-84F9-CACE3AB7DB14}" type="parTrans" cxnId="{9BE0FE0B-7670-42A4-9CE9-3D0CE2AE77E4}">
      <dgm:prSet/>
      <dgm:spPr/>
      <dgm:t>
        <a:bodyPr/>
        <a:lstStyle/>
        <a:p>
          <a:endParaRPr lang="ru-RU"/>
        </a:p>
      </dgm:t>
    </dgm:pt>
    <dgm:pt modelId="{2971CEF0-9508-4C71-9CAD-BFC167FB53C2}" type="sibTrans" cxnId="{9BE0FE0B-7670-42A4-9CE9-3D0CE2AE77E4}">
      <dgm:prSet/>
      <dgm:spPr/>
      <dgm:t>
        <a:bodyPr/>
        <a:lstStyle/>
        <a:p>
          <a:endParaRPr lang="ru-RU"/>
        </a:p>
      </dgm:t>
    </dgm:pt>
    <dgm:pt modelId="{E083B180-9A66-4EE2-8BA3-C8C4431FD194}">
      <dgm:prSet/>
      <dgm:spPr/>
      <dgm:t>
        <a:bodyPr/>
        <a:lstStyle/>
        <a:p>
          <a:pPr rtl="0"/>
          <a:r>
            <a:rPr lang="en-US" dirty="0" smtClean="0"/>
            <a:t>animals </a:t>
          </a:r>
          <a:endParaRPr lang="ru-RU" dirty="0"/>
        </a:p>
      </dgm:t>
    </dgm:pt>
    <dgm:pt modelId="{A4D28A72-D254-47A5-A9E6-EE87CFECD692}" type="parTrans" cxnId="{C6EC079D-7BDE-446E-93D2-CD7360923840}">
      <dgm:prSet/>
      <dgm:spPr/>
      <dgm:t>
        <a:bodyPr/>
        <a:lstStyle/>
        <a:p>
          <a:endParaRPr lang="ru-RU"/>
        </a:p>
      </dgm:t>
    </dgm:pt>
    <dgm:pt modelId="{EF1179BC-917A-43C3-9424-8AC34F6BDD96}" type="sibTrans" cxnId="{C6EC079D-7BDE-446E-93D2-CD7360923840}">
      <dgm:prSet/>
      <dgm:spPr/>
      <dgm:t>
        <a:bodyPr/>
        <a:lstStyle/>
        <a:p>
          <a:endParaRPr lang="ru-RU"/>
        </a:p>
      </dgm:t>
    </dgm:pt>
    <dgm:pt modelId="{1F474D55-2EA1-4DBC-838E-0C3BA9816E2D}">
      <dgm:prSet/>
      <dgm:spPr/>
      <dgm:t>
        <a:bodyPr/>
        <a:lstStyle/>
        <a:p>
          <a:pPr rtl="0"/>
          <a:r>
            <a:rPr lang="en-US" dirty="0" smtClean="0"/>
            <a:t>birds </a:t>
          </a:r>
          <a:endParaRPr lang="ru-RU" dirty="0"/>
        </a:p>
      </dgm:t>
    </dgm:pt>
    <dgm:pt modelId="{197447BF-0DB6-4B3E-8569-B3D78509997F}" type="parTrans" cxnId="{C5BF7133-B326-4F48-890E-BD981DBA3F17}">
      <dgm:prSet/>
      <dgm:spPr/>
      <dgm:t>
        <a:bodyPr/>
        <a:lstStyle/>
        <a:p>
          <a:endParaRPr lang="ru-RU"/>
        </a:p>
      </dgm:t>
    </dgm:pt>
    <dgm:pt modelId="{E63D5756-518D-488D-83B7-334ED21C23C4}" type="sibTrans" cxnId="{C5BF7133-B326-4F48-890E-BD981DBA3F17}">
      <dgm:prSet/>
      <dgm:spPr/>
      <dgm:t>
        <a:bodyPr/>
        <a:lstStyle/>
        <a:p>
          <a:endParaRPr lang="ru-RU"/>
        </a:p>
      </dgm:t>
    </dgm:pt>
    <dgm:pt modelId="{99C79F1C-E0C6-4BC1-BC39-6C022DA6ED20}">
      <dgm:prSet/>
      <dgm:spPr/>
      <dgm:t>
        <a:bodyPr/>
        <a:lstStyle/>
        <a:p>
          <a:pPr rtl="0"/>
          <a:r>
            <a:rPr lang="en-US" dirty="0" smtClean="0"/>
            <a:t>people</a:t>
          </a:r>
          <a:endParaRPr lang="ru-RU" dirty="0"/>
        </a:p>
      </dgm:t>
    </dgm:pt>
    <dgm:pt modelId="{3092CD85-2070-46D7-ACC7-F2C237F629E2}" type="parTrans" cxnId="{186A2292-4401-452C-A96B-D1DEA6614E88}">
      <dgm:prSet/>
      <dgm:spPr/>
      <dgm:t>
        <a:bodyPr/>
        <a:lstStyle/>
        <a:p>
          <a:endParaRPr lang="ru-RU"/>
        </a:p>
      </dgm:t>
    </dgm:pt>
    <dgm:pt modelId="{83201CF9-F016-4139-9037-772670B8A8B7}" type="sibTrans" cxnId="{186A2292-4401-452C-A96B-D1DEA6614E88}">
      <dgm:prSet/>
      <dgm:spPr/>
      <dgm:t>
        <a:bodyPr/>
        <a:lstStyle/>
        <a:p>
          <a:endParaRPr lang="ru-RU"/>
        </a:p>
      </dgm:t>
    </dgm:pt>
    <dgm:pt modelId="{02E1788E-9727-4D6C-8FE1-8F344CF33017}">
      <dgm:prSet/>
      <dgm:spPr/>
      <dgm:t>
        <a:bodyPr/>
        <a:lstStyle/>
        <a:p>
          <a:pPr rtl="0"/>
          <a:r>
            <a:rPr lang="en-US" smtClean="0"/>
            <a:t>People like mother, neighbours, friends.</a:t>
          </a:r>
          <a:endParaRPr lang="ru-RU"/>
        </a:p>
      </dgm:t>
    </dgm:pt>
    <dgm:pt modelId="{F953A1D3-6CAC-4834-B4D9-61445E29FB11}" type="parTrans" cxnId="{3514A297-B016-40E3-9960-7BE101FEF59D}">
      <dgm:prSet/>
      <dgm:spPr/>
      <dgm:t>
        <a:bodyPr/>
        <a:lstStyle/>
        <a:p>
          <a:endParaRPr lang="ru-RU"/>
        </a:p>
      </dgm:t>
    </dgm:pt>
    <dgm:pt modelId="{9AD29268-FB04-4FD9-B38E-6E1E1505FCE7}" type="sibTrans" cxnId="{3514A297-B016-40E3-9960-7BE101FEF59D}">
      <dgm:prSet/>
      <dgm:spPr/>
      <dgm:t>
        <a:bodyPr/>
        <a:lstStyle/>
        <a:p>
          <a:endParaRPr lang="ru-RU"/>
        </a:p>
      </dgm:t>
    </dgm:pt>
    <dgm:pt modelId="{301C750B-4FF8-4715-84C6-7F0243B81C0C}">
      <dgm:prSet/>
      <dgm:spPr/>
      <dgm:t>
        <a:bodyPr/>
        <a:lstStyle/>
        <a:p>
          <a:pPr rtl="0"/>
          <a:r>
            <a:rPr lang="en-US" smtClean="0"/>
            <a:t>Animals like pet dogs and cats.</a:t>
          </a:r>
          <a:endParaRPr lang="ru-RU"/>
        </a:p>
      </dgm:t>
    </dgm:pt>
    <dgm:pt modelId="{3DCEAE10-9BAB-461C-ACF0-F02F72392DAA}" type="parTrans" cxnId="{87E5A47C-41BB-4F10-AE44-00D4002A5C2E}">
      <dgm:prSet/>
      <dgm:spPr/>
      <dgm:t>
        <a:bodyPr/>
        <a:lstStyle/>
        <a:p>
          <a:endParaRPr lang="ru-RU"/>
        </a:p>
      </dgm:t>
    </dgm:pt>
    <dgm:pt modelId="{C8BF0B42-3CDA-4E70-B52F-C0444B8A0567}" type="sibTrans" cxnId="{87E5A47C-41BB-4F10-AE44-00D4002A5C2E}">
      <dgm:prSet/>
      <dgm:spPr/>
      <dgm:t>
        <a:bodyPr/>
        <a:lstStyle/>
        <a:p>
          <a:endParaRPr lang="ru-RU"/>
        </a:p>
      </dgm:t>
    </dgm:pt>
    <dgm:pt modelId="{DFB7A731-6CF6-4F9A-A575-C8E32C0E8530}">
      <dgm:prSet/>
      <dgm:spPr/>
      <dgm:t>
        <a:bodyPr/>
        <a:lstStyle/>
        <a:p>
          <a:pPr rtl="0"/>
          <a:r>
            <a:rPr lang="en-US" dirty="0" smtClean="0"/>
            <a:t>The fishes in the ponds, trees with birds, butterflies on red roses, green grass below.</a:t>
          </a:r>
          <a:endParaRPr lang="ru-RU" dirty="0"/>
        </a:p>
      </dgm:t>
    </dgm:pt>
    <dgm:pt modelId="{0D7BC9E0-C8DB-42F3-8059-8ECF73E28789}" type="parTrans" cxnId="{093673C5-D7DA-4119-88E0-02B0330D0188}">
      <dgm:prSet/>
      <dgm:spPr/>
      <dgm:t>
        <a:bodyPr/>
        <a:lstStyle/>
        <a:p>
          <a:endParaRPr lang="ru-RU"/>
        </a:p>
      </dgm:t>
    </dgm:pt>
    <dgm:pt modelId="{B148F64D-47CD-4497-A06C-D97A9224B595}" type="sibTrans" cxnId="{093673C5-D7DA-4119-88E0-02B0330D0188}">
      <dgm:prSet/>
      <dgm:spPr/>
      <dgm:t>
        <a:bodyPr/>
        <a:lstStyle/>
        <a:p>
          <a:endParaRPr lang="ru-RU"/>
        </a:p>
      </dgm:t>
    </dgm:pt>
    <dgm:pt modelId="{9D1D5178-4648-4002-A9C1-4FD0310377E2}">
      <dgm:prSet/>
      <dgm:spPr/>
      <dgm:t>
        <a:bodyPr/>
        <a:lstStyle/>
        <a:p>
          <a:pPr rtl="0"/>
          <a:r>
            <a:rPr lang="en-US" smtClean="0"/>
            <a:t>Blue  sky  above all make the environment.</a:t>
          </a:r>
          <a:endParaRPr lang="ru-RU"/>
        </a:p>
      </dgm:t>
    </dgm:pt>
    <dgm:pt modelId="{CF1CA185-7E2B-4135-99EF-196E61A5F034}" type="parTrans" cxnId="{71786482-2734-4575-9785-1836ADC22419}">
      <dgm:prSet/>
      <dgm:spPr/>
      <dgm:t>
        <a:bodyPr/>
        <a:lstStyle/>
        <a:p>
          <a:endParaRPr lang="ru-RU"/>
        </a:p>
      </dgm:t>
    </dgm:pt>
    <dgm:pt modelId="{ACB76818-7D1C-4EBD-A62B-14840A1754D9}" type="sibTrans" cxnId="{71786482-2734-4575-9785-1836ADC22419}">
      <dgm:prSet/>
      <dgm:spPr/>
      <dgm:t>
        <a:bodyPr/>
        <a:lstStyle/>
        <a:p>
          <a:endParaRPr lang="ru-RU"/>
        </a:p>
      </dgm:t>
    </dgm:pt>
    <dgm:pt modelId="{F4BF216C-185E-4700-BEB1-F4FFDA18C3D2}" type="pres">
      <dgm:prSet presAssocID="{6FC8EB55-677C-4B8F-8BDF-05F18F410476}" presName="compositeShape" presStyleCnt="0">
        <dgm:presLayoutVars>
          <dgm:dir/>
          <dgm:resizeHandles/>
        </dgm:presLayoutVars>
      </dgm:prSet>
      <dgm:spPr/>
      <dgm:t>
        <a:bodyPr/>
        <a:lstStyle/>
        <a:p>
          <a:endParaRPr lang="ru-RU"/>
        </a:p>
      </dgm:t>
    </dgm:pt>
    <dgm:pt modelId="{9A6C4197-7271-4608-AE58-4955220E4E5C}" type="pres">
      <dgm:prSet presAssocID="{6FC8EB55-677C-4B8F-8BDF-05F18F410476}" presName="pyramid" presStyleLbl="node1" presStyleIdx="0" presStyleCnt="1" custLinFactNeighborX="11820" custLinFactNeighborY="-7693">
        <dgm:style>
          <a:lnRef idx="2">
            <a:schemeClr val="accent1"/>
          </a:lnRef>
          <a:fillRef idx="1">
            <a:schemeClr val="lt1"/>
          </a:fillRef>
          <a:effectRef idx="0">
            <a:schemeClr val="accent1"/>
          </a:effectRef>
          <a:fontRef idx="minor">
            <a:schemeClr val="dk1"/>
          </a:fontRef>
        </dgm:style>
      </dgm:prSet>
      <dgm:spPr>
        <a:ln>
          <a:solidFill>
            <a:schemeClr val="bg1"/>
          </a:solidFill>
        </a:ln>
      </dgm:spPr>
    </dgm:pt>
    <dgm:pt modelId="{0E5A8D6A-500A-448B-B60C-B112FBF77839}" type="pres">
      <dgm:prSet presAssocID="{6FC8EB55-677C-4B8F-8BDF-05F18F410476}" presName="theList" presStyleCnt="0"/>
      <dgm:spPr/>
    </dgm:pt>
    <dgm:pt modelId="{D58304B7-19C9-4E34-B4BC-59FC6F854F04}" type="pres">
      <dgm:prSet presAssocID="{F8707562-FFDE-45C9-9FD1-1ACFB8FC22BC}" presName="aNode" presStyleLbl="fgAcc1" presStyleIdx="0" presStyleCnt="11">
        <dgm:presLayoutVars>
          <dgm:bulletEnabled val="1"/>
        </dgm:presLayoutVars>
      </dgm:prSet>
      <dgm:spPr/>
      <dgm:t>
        <a:bodyPr/>
        <a:lstStyle/>
        <a:p>
          <a:endParaRPr lang="ru-RU"/>
        </a:p>
      </dgm:t>
    </dgm:pt>
    <dgm:pt modelId="{D3B8F780-6004-4CE7-86E6-909E503F9977}" type="pres">
      <dgm:prSet presAssocID="{F8707562-FFDE-45C9-9FD1-1ACFB8FC22BC}" presName="aSpace" presStyleCnt="0"/>
      <dgm:spPr/>
    </dgm:pt>
    <dgm:pt modelId="{98DA56A0-7AD5-4B1F-965C-86795C838748}" type="pres">
      <dgm:prSet presAssocID="{C75603C0-BD9A-4F87-A455-28F6C7589D5F}" presName="aNode" presStyleLbl="fgAcc1" presStyleIdx="1" presStyleCnt="11">
        <dgm:presLayoutVars>
          <dgm:bulletEnabled val="1"/>
        </dgm:presLayoutVars>
      </dgm:prSet>
      <dgm:spPr/>
      <dgm:t>
        <a:bodyPr/>
        <a:lstStyle/>
        <a:p>
          <a:endParaRPr lang="ru-RU"/>
        </a:p>
      </dgm:t>
    </dgm:pt>
    <dgm:pt modelId="{7F384B2A-D0AC-4165-A7C3-ED7EA763B1DA}" type="pres">
      <dgm:prSet presAssocID="{C75603C0-BD9A-4F87-A455-28F6C7589D5F}" presName="aSpace" presStyleCnt="0"/>
      <dgm:spPr/>
    </dgm:pt>
    <dgm:pt modelId="{15414AF4-4FCB-4E1D-ABCB-9A164E754711}" type="pres">
      <dgm:prSet presAssocID="{25FFCE48-FF6E-41D1-A0B9-69A9A52493F5}" presName="aNode" presStyleLbl="fgAcc1" presStyleIdx="2" presStyleCnt="11">
        <dgm:presLayoutVars>
          <dgm:bulletEnabled val="1"/>
        </dgm:presLayoutVars>
      </dgm:prSet>
      <dgm:spPr/>
      <dgm:t>
        <a:bodyPr/>
        <a:lstStyle/>
        <a:p>
          <a:endParaRPr lang="ru-RU"/>
        </a:p>
      </dgm:t>
    </dgm:pt>
    <dgm:pt modelId="{A42F5CA1-6A40-453A-8F45-E9A042EE54EF}" type="pres">
      <dgm:prSet presAssocID="{25FFCE48-FF6E-41D1-A0B9-69A9A52493F5}" presName="aSpace" presStyleCnt="0"/>
      <dgm:spPr/>
    </dgm:pt>
    <dgm:pt modelId="{DDA5D171-1D56-4438-8C30-182667DA907B}" type="pres">
      <dgm:prSet presAssocID="{2B10394A-7F2D-4396-B825-784D4F0EDB2E}" presName="aNode" presStyleLbl="fgAcc1" presStyleIdx="3" presStyleCnt="11">
        <dgm:presLayoutVars>
          <dgm:bulletEnabled val="1"/>
        </dgm:presLayoutVars>
      </dgm:prSet>
      <dgm:spPr/>
      <dgm:t>
        <a:bodyPr/>
        <a:lstStyle/>
        <a:p>
          <a:endParaRPr lang="ru-RU"/>
        </a:p>
      </dgm:t>
    </dgm:pt>
    <dgm:pt modelId="{109E3255-2039-4FFC-BB68-ECFBB9D1C9C6}" type="pres">
      <dgm:prSet presAssocID="{2B10394A-7F2D-4396-B825-784D4F0EDB2E}" presName="aSpace" presStyleCnt="0"/>
      <dgm:spPr/>
    </dgm:pt>
    <dgm:pt modelId="{4C08369F-42DB-4E12-938E-551533577929}" type="pres">
      <dgm:prSet presAssocID="{E083B180-9A66-4EE2-8BA3-C8C4431FD194}" presName="aNode" presStyleLbl="fgAcc1" presStyleIdx="4" presStyleCnt="11">
        <dgm:presLayoutVars>
          <dgm:bulletEnabled val="1"/>
        </dgm:presLayoutVars>
      </dgm:prSet>
      <dgm:spPr/>
      <dgm:t>
        <a:bodyPr/>
        <a:lstStyle/>
        <a:p>
          <a:endParaRPr lang="ru-RU"/>
        </a:p>
      </dgm:t>
    </dgm:pt>
    <dgm:pt modelId="{3155DE49-C0F5-4C93-BFDE-86BBDD79FD93}" type="pres">
      <dgm:prSet presAssocID="{E083B180-9A66-4EE2-8BA3-C8C4431FD194}" presName="aSpace" presStyleCnt="0"/>
      <dgm:spPr/>
    </dgm:pt>
    <dgm:pt modelId="{EB24CFFF-4090-43D3-AEBF-4E6EF8F3E4A9}" type="pres">
      <dgm:prSet presAssocID="{1F474D55-2EA1-4DBC-838E-0C3BA9816E2D}" presName="aNode" presStyleLbl="fgAcc1" presStyleIdx="5" presStyleCnt="11">
        <dgm:presLayoutVars>
          <dgm:bulletEnabled val="1"/>
        </dgm:presLayoutVars>
      </dgm:prSet>
      <dgm:spPr/>
      <dgm:t>
        <a:bodyPr/>
        <a:lstStyle/>
        <a:p>
          <a:endParaRPr lang="ru-RU"/>
        </a:p>
      </dgm:t>
    </dgm:pt>
    <dgm:pt modelId="{1F643BB2-5967-45FB-9A98-4374E1FBE7D1}" type="pres">
      <dgm:prSet presAssocID="{1F474D55-2EA1-4DBC-838E-0C3BA9816E2D}" presName="aSpace" presStyleCnt="0"/>
      <dgm:spPr/>
    </dgm:pt>
    <dgm:pt modelId="{00D87E32-4D5C-49A4-B266-9CD29D5B43A5}" type="pres">
      <dgm:prSet presAssocID="{99C79F1C-E0C6-4BC1-BC39-6C022DA6ED20}" presName="aNode" presStyleLbl="fgAcc1" presStyleIdx="6" presStyleCnt="11">
        <dgm:presLayoutVars>
          <dgm:bulletEnabled val="1"/>
        </dgm:presLayoutVars>
      </dgm:prSet>
      <dgm:spPr/>
      <dgm:t>
        <a:bodyPr/>
        <a:lstStyle/>
        <a:p>
          <a:endParaRPr lang="ru-RU"/>
        </a:p>
      </dgm:t>
    </dgm:pt>
    <dgm:pt modelId="{0B9C76AC-DEBC-494E-9D9C-B651CC7B1672}" type="pres">
      <dgm:prSet presAssocID="{99C79F1C-E0C6-4BC1-BC39-6C022DA6ED20}" presName="aSpace" presStyleCnt="0"/>
      <dgm:spPr/>
    </dgm:pt>
    <dgm:pt modelId="{A5745ACD-34C7-4629-980B-F306609E4391}" type="pres">
      <dgm:prSet presAssocID="{02E1788E-9727-4D6C-8FE1-8F344CF33017}" presName="aNode" presStyleLbl="fgAcc1" presStyleIdx="7" presStyleCnt="11">
        <dgm:presLayoutVars>
          <dgm:bulletEnabled val="1"/>
        </dgm:presLayoutVars>
      </dgm:prSet>
      <dgm:spPr/>
      <dgm:t>
        <a:bodyPr/>
        <a:lstStyle/>
        <a:p>
          <a:endParaRPr lang="ru-RU"/>
        </a:p>
      </dgm:t>
    </dgm:pt>
    <dgm:pt modelId="{05AB40F1-BF25-4FEA-8B06-5A5289C7F325}" type="pres">
      <dgm:prSet presAssocID="{02E1788E-9727-4D6C-8FE1-8F344CF33017}" presName="aSpace" presStyleCnt="0"/>
      <dgm:spPr/>
    </dgm:pt>
    <dgm:pt modelId="{21FE0E41-2308-4E12-AF48-6A7E8D25EB9A}" type="pres">
      <dgm:prSet presAssocID="{301C750B-4FF8-4715-84C6-7F0243B81C0C}" presName="aNode" presStyleLbl="fgAcc1" presStyleIdx="8" presStyleCnt="11">
        <dgm:presLayoutVars>
          <dgm:bulletEnabled val="1"/>
        </dgm:presLayoutVars>
      </dgm:prSet>
      <dgm:spPr/>
      <dgm:t>
        <a:bodyPr/>
        <a:lstStyle/>
        <a:p>
          <a:endParaRPr lang="ru-RU"/>
        </a:p>
      </dgm:t>
    </dgm:pt>
    <dgm:pt modelId="{D4DB69DB-7504-497D-94AF-89E7FBC8FFB2}" type="pres">
      <dgm:prSet presAssocID="{301C750B-4FF8-4715-84C6-7F0243B81C0C}" presName="aSpace" presStyleCnt="0"/>
      <dgm:spPr/>
    </dgm:pt>
    <dgm:pt modelId="{18BBA8A9-D536-405A-84E3-B4888174EC93}" type="pres">
      <dgm:prSet presAssocID="{DFB7A731-6CF6-4F9A-A575-C8E32C0E8530}" presName="aNode" presStyleLbl="fgAcc1" presStyleIdx="9" presStyleCnt="11">
        <dgm:presLayoutVars>
          <dgm:bulletEnabled val="1"/>
        </dgm:presLayoutVars>
      </dgm:prSet>
      <dgm:spPr/>
      <dgm:t>
        <a:bodyPr/>
        <a:lstStyle/>
        <a:p>
          <a:endParaRPr lang="ru-RU"/>
        </a:p>
      </dgm:t>
    </dgm:pt>
    <dgm:pt modelId="{450FA612-2196-4D9D-A4E3-F2B46421D1CD}" type="pres">
      <dgm:prSet presAssocID="{DFB7A731-6CF6-4F9A-A575-C8E32C0E8530}" presName="aSpace" presStyleCnt="0"/>
      <dgm:spPr/>
    </dgm:pt>
    <dgm:pt modelId="{A88582F2-C1DE-4A0B-92F2-954EC75867D6}" type="pres">
      <dgm:prSet presAssocID="{9D1D5178-4648-4002-A9C1-4FD0310377E2}" presName="aNode" presStyleLbl="fgAcc1" presStyleIdx="10" presStyleCnt="11">
        <dgm:presLayoutVars>
          <dgm:bulletEnabled val="1"/>
        </dgm:presLayoutVars>
      </dgm:prSet>
      <dgm:spPr/>
      <dgm:t>
        <a:bodyPr/>
        <a:lstStyle/>
        <a:p>
          <a:endParaRPr lang="ru-RU"/>
        </a:p>
      </dgm:t>
    </dgm:pt>
    <dgm:pt modelId="{53170F58-E6FC-4224-9B75-6138B65C8892}" type="pres">
      <dgm:prSet presAssocID="{9D1D5178-4648-4002-A9C1-4FD0310377E2}" presName="aSpace" presStyleCnt="0"/>
      <dgm:spPr/>
    </dgm:pt>
  </dgm:ptLst>
  <dgm:cxnLst>
    <dgm:cxn modelId="{87E5A47C-41BB-4F10-AE44-00D4002A5C2E}" srcId="{6FC8EB55-677C-4B8F-8BDF-05F18F410476}" destId="{301C750B-4FF8-4715-84C6-7F0243B81C0C}" srcOrd="8" destOrd="0" parTransId="{3DCEAE10-9BAB-461C-ACF0-F02F72392DAA}" sibTransId="{C8BF0B42-3CDA-4E70-B52F-C0444B8A0567}"/>
    <dgm:cxn modelId="{093673C5-D7DA-4119-88E0-02B0330D0188}" srcId="{6FC8EB55-677C-4B8F-8BDF-05F18F410476}" destId="{DFB7A731-6CF6-4F9A-A575-C8E32C0E8530}" srcOrd="9" destOrd="0" parTransId="{0D7BC9E0-C8DB-42F3-8059-8ECF73E28789}" sibTransId="{B148F64D-47CD-4497-A06C-D97A9224B595}"/>
    <dgm:cxn modelId="{10DBFF5D-5FAC-4C52-B0C2-5F2B571A3C1D}" type="presOf" srcId="{02E1788E-9727-4D6C-8FE1-8F344CF33017}" destId="{A5745ACD-34C7-4629-980B-F306609E4391}" srcOrd="0" destOrd="0" presId="urn:microsoft.com/office/officeart/2005/8/layout/pyramid2"/>
    <dgm:cxn modelId="{9BE0FE0B-7670-42A4-9CE9-3D0CE2AE77E4}" srcId="{6FC8EB55-677C-4B8F-8BDF-05F18F410476}" destId="{2B10394A-7F2D-4396-B825-784D4F0EDB2E}" srcOrd="3" destOrd="0" parTransId="{E174EF7D-1723-4268-84F9-CACE3AB7DB14}" sibTransId="{2971CEF0-9508-4C71-9CAD-BFC167FB53C2}"/>
    <dgm:cxn modelId="{C7DDAF9C-0CA7-4239-9588-68766A5C94AB}" type="presOf" srcId="{6FC8EB55-677C-4B8F-8BDF-05F18F410476}" destId="{F4BF216C-185E-4700-BEB1-F4FFDA18C3D2}" srcOrd="0" destOrd="0" presId="urn:microsoft.com/office/officeart/2005/8/layout/pyramid2"/>
    <dgm:cxn modelId="{261D39A3-D970-426A-A89A-98BF80BF8807}" type="presOf" srcId="{1F474D55-2EA1-4DBC-838E-0C3BA9816E2D}" destId="{EB24CFFF-4090-43D3-AEBF-4E6EF8F3E4A9}" srcOrd="0" destOrd="0" presId="urn:microsoft.com/office/officeart/2005/8/layout/pyramid2"/>
    <dgm:cxn modelId="{7986B3E4-1C14-4418-BB34-957C2D61D7DC}" type="presOf" srcId="{99C79F1C-E0C6-4BC1-BC39-6C022DA6ED20}" destId="{00D87E32-4D5C-49A4-B266-9CD29D5B43A5}" srcOrd="0" destOrd="0" presId="urn:microsoft.com/office/officeart/2005/8/layout/pyramid2"/>
    <dgm:cxn modelId="{C5BF7133-B326-4F48-890E-BD981DBA3F17}" srcId="{6FC8EB55-677C-4B8F-8BDF-05F18F410476}" destId="{1F474D55-2EA1-4DBC-838E-0C3BA9816E2D}" srcOrd="5" destOrd="0" parTransId="{197447BF-0DB6-4B3E-8569-B3D78509997F}" sibTransId="{E63D5756-518D-488D-83B7-334ED21C23C4}"/>
    <dgm:cxn modelId="{C6EC079D-7BDE-446E-93D2-CD7360923840}" srcId="{6FC8EB55-677C-4B8F-8BDF-05F18F410476}" destId="{E083B180-9A66-4EE2-8BA3-C8C4431FD194}" srcOrd="4" destOrd="0" parTransId="{A4D28A72-D254-47A5-A9E6-EE87CFECD692}" sibTransId="{EF1179BC-917A-43C3-9424-8AC34F6BDD96}"/>
    <dgm:cxn modelId="{6FD311A9-722D-481E-BF75-CB5A0D3EAC49}" type="presOf" srcId="{E083B180-9A66-4EE2-8BA3-C8C4431FD194}" destId="{4C08369F-42DB-4E12-938E-551533577929}" srcOrd="0" destOrd="0" presId="urn:microsoft.com/office/officeart/2005/8/layout/pyramid2"/>
    <dgm:cxn modelId="{3514A297-B016-40E3-9960-7BE101FEF59D}" srcId="{6FC8EB55-677C-4B8F-8BDF-05F18F410476}" destId="{02E1788E-9727-4D6C-8FE1-8F344CF33017}" srcOrd="7" destOrd="0" parTransId="{F953A1D3-6CAC-4834-B4D9-61445E29FB11}" sibTransId="{9AD29268-FB04-4FD9-B38E-6E1E1505FCE7}"/>
    <dgm:cxn modelId="{B5FD4592-DF40-421C-A0FE-A1803424C6C3}" type="presOf" srcId="{9D1D5178-4648-4002-A9C1-4FD0310377E2}" destId="{A88582F2-C1DE-4A0B-92F2-954EC75867D6}" srcOrd="0" destOrd="0" presId="urn:microsoft.com/office/officeart/2005/8/layout/pyramid2"/>
    <dgm:cxn modelId="{B7F98892-92DA-451B-AE9D-107D2573BEB4}" type="presOf" srcId="{C75603C0-BD9A-4F87-A455-28F6C7589D5F}" destId="{98DA56A0-7AD5-4B1F-965C-86795C838748}" srcOrd="0" destOrd="0" presId="urn:microsoft.com/office/officeart/2005/8/layout/pyramid2"/>
    <dgm:cxn modelId="{656C211C-6902-4E9E-B5A9-C3D1443BE54E}" type="presOf" srcId="{25FFCE48-FF6E-41D1-A0B9-69A9A52493F5}" destId="{15414AF4-4FCB-4E1D-ABCB-9A164E754711}" srcOrd="0" destOrd="0" presId="urn:microsoft.com/office/officeart/2005/8/layout/pyramid2"/>
    <dgm:cxn modelId="{4CB2ADE8-7D07-434F-A92E-B2013DC09A2D}" type="presOf" srcId="{F8707562-FFDE-45C9-9FD1-1ACFB8FC22BC}" destId="{D58304B7-19C9-4E34-B4BC-59FC6F854F04}" srcOrd="0" destOrd="0" presId="urn:microsoft.com/office/officeart/2005/8/layout/pyramid2"/>
    <dgm:cxn modelId="{7F555E64-0AE9-4148-9221-6D14DCF00273}" type="presOf" srcId="{2B10394A-7F2D-4396-B825-784D4F0EDB2E}" destId="{DDA5D171-1D56-4438-8C30-182667DA907B}" srcOrd="0" destOrd="0" presId="urn:microsoft.com/office/officeart/2005/8/layout/pyramid2"/>
    <dgm:cxn modelId="{4FB58A44-D05F-4712-984B-95BE1C95A212}" srcId="{6FC8EB55-677C-4B8F-8BDF-05F18F410476}" destId="{25FFCE48-FF6E-41D1-A0B9-69A9A52493F5}" srcOrd="2" destOrd="0" parTransId="{CCFF2AC3-0B7D-4AA7-9AE6-4111DC8864FB}" sibTransId="{94EE7F05-4D79-479F-8FA3-147516F955C1}"/>
    <dgm:cxn modelId="{186A2292-4401-452C-A96B-D1DEA6614E88}" srcId="{6FC8EB55-677C-4B8F-8BDF-05F18F410476}" destId="{99C79F1C-E0C6-4BC1-BC39-6C022DA6ED20}" srcOrd="6" destOrd="0" parTransId="{3092CD85-2070-46D7-ACC7-F2C237F629E2}" sibTransId="{83201CF9-F016-4139-9037-772670B8A8B7}"/>
    <dgm:cxn modelId="{5EF49F61-E0FD-4AC8-9058-25A09367AA57}" type="presOf" srcId="{DFB7A731-6CF6-4F9A-A575-C8E32C0E8530}" destId="{18BBA8A9-D536-405A-84E3-B4888174EC93}" srcOrd="0" destOrd="0" presId="urn:microsoft.com/office/officeart/2005/8/layout/pyramid2"/>
    <dgm:cxn modelId="{71786482-2734-4575-9785-1836ADC22419}" srcId="{6FC8EB55-677C-4B8F-8BDF-05F18F410476}" destId="{9D1D5178-4648-4002-A9C1-4FD0310377E2}" srcOrd="10" destOrd="0" parTransId="{CF1CA185-7E2B-4135-99EF-196E61A5F034}" sibTransId="{ACB76818-7D1C-4EBD-A62B-14840A1754D9}"/>
    <dgm:cxn modelId="{EA95D5AE-9E6F-4120-8D0D-14315EB7FDCD}" srcId="{6FC8EB55-677C-4B8F-8BDF-05F18F410476}" destId="{C75603C0-BD9A-4F87-A455-28F6C7589D5F}" srcOrd="1" destOrd="0" parTransId="{1B09A3BA-EDF6-4301-8F0C-AF5C8CD6A671}" sibTransId="{908C4DC2-4DB7-42BA-84CB-01B781BE52C2}"/>
    <dgm:cxn modelId="{319905AD-AD85-41F1-BCE1-194FE750F526}" type="presOf" srcId="{301C750B-4FF8-4715-84C6-7F0243B81C0C}" destId="{21FE0E41-2308-4E12-AF48-6A7E8D25EB9A}" srcOrd="0" destOrd="0" presId="urn:microsoft.com/office/officeart/2005/8/layout/pyramid2"/>
    <dgm:cxn modelId="{8E02F2A6-A44C-46F0-BDF3-61E1F3087614}" srcId="{6FC8EB55-677C-4B8F-8BDF-05F18F410476}" destId="{F8707562-FFDE-45C9-9FD1-1ACFB8FC22BC}" srcOrd="0" destOrd="0" parTransId="{899EBD73-8D60-4A94-9C2A-643B589142A4}" sibTransId="{949F1D82-D3A3-4CA1-8B6C-330955525828}"/>
    <dgm:cxn modelId="{165D473A-07E8-439C-9BA6-D840AFC0C7EF}" type="presParOf" srcId="{F4BF216C-185E-4700-BEB1-F4FFDA18C3D2}" destId="{9A6C4197-7271-4608-AE58-4955220E4E5C}" srcOrd="0" destOrd="0" presId="urn:microsoft.com/office/officeart/2005/8/layout/pyramid2"/>
    <dgm:cxn modelId="{BEC12DE0-9F0C-4C73-9CBC-27EF4DB6418D}" type="presParOf" srcId="{F4BF216C-185E-4700-BEB1-F4FFDA18C3D2}" destId="{0E5A8D6A-500A-448B-B60C-B112FBF77839}" srcOrd="1" destOrd="0" presId="urn:microsoft.com/office/officeart/2005/8/layout/pyramid2"/>
    <dgm:cxn modelId="{6B27F4C5-BE36-485C-A772-2CCD197C99B9}" type="presParOf" srcId="{0E5A8D6A-500A-448B-B60C-B112FBF77839}" destId="{D58304B7-19C9-4E34-B4BC-59FC6F854F04}" srcOrd="0" destOrd="0" presId="urn:microsoft.com/office/officeart/2005/8/layout/pyramid2"/>
    <dgm:cxn modelId="{2617FAA8-308D-4738-AA9D-2A697578F5BD}" type="presParOf" srcId="{0E5A8D6A-500A-448B-B60C-B112FBF77839}" destId="{D3B8F780-6004-4CE7-86E6-909E503F9977}" srcOrd="1" destOrd="0" presId="urn:microsoft.com/office/officeart/2005/8/layout/pyramid2"/>
    <dgm:cxn modelId="{22DB1520-83C0-4B81-8829-2E7ED537F9C3}" type="presParOf" srcId="{0E5A8D6A-500A-448B-B60C-B112FBF77839}" destId="{98DA56A0-7AD5-4B1F-965C-86795C838748}" srcOrd="2" destOrd="0" presId="urn:microsoft.com/office/officeart/2005/8/layout/pyramid2"/>
    <dgm:cxn modelId="{B244D33B-34EA-46A3-9B3F-E2C16F08AA78}" type="presParOf" srcId="{0E5A8D6A-500A-448B-B60C-B112FBF77839}" destId="{7F384B2A-D0AC-4165-A7C3-ED7EA763B1DA}" srcOrd="3" destOrd="0" presId="urn:microsoft.com/office/officeart/2005/8/layout/pyramid2"/>
    <dgm:cxn modelId="{3E871C7B-8825-426D-AAFC-EB47A0A28D60}" type="presParOf" srcId="{0E5A8D6A-500A-448B-B60C-B112FBF77839}" destId="{15414AF4-4FCB-4E1D-ABCB-9A164E754711}" srcOrd="4" destOrd="0" presId="urn:microsoft.com/office/officeart/2005/8/layout/pyramid2"/>
    <dgm:cxn modelId="{114BE17F-36FF-4ECA-9A72-18A55346C4CE}" type="presParOf" srcId="{0E5A8D6A-500A-448B-B60C-B112FBF77839}" destId="{A42F5CA1-6A40-453A-8F45-E9A042EE54EF}" srcOrd="5" destOrd="0" presId="urn:microsoft.com/office/officeart/2005/8/layout/pyramid2"/>
    <dgm:cxn modelId="{DAEA458C-DA13-4431-BDD9-4C4371A0291F}" type="presParOf" srcId="{0E5A8D6A-500A-448B-B60C-B112FBF77839}" destId="{DDA5D171-1D56-4438-8C30-182667DA907B}" srcOrd="6" destOrd="0" presId="urn:microsoft.com/office/officeart/2005/8/layout/pyramid2"/>
    <dgm:cxn modelId="{018802C8-8B6B-4187-965E-FDC277804E58}" type="presParOf" srcId="{0E5A8D6A-500A-448B-B60C-B112FBF77839}" destId="{109E3255-2039-4FFC-BB68-ECFBB9D1C9C6}" srcOrd="7" destOrd="0" presId="urn:microsoft.com/office/officeart/2005/8/layout/pyramid2"/>
    <dgm:cxn modelId="{C7ADAFA7-B2B1-459C-87BE-A649BADE2C47}" type="presParOf" srcId="{0E5A8D6A-500A-448B-B60C-B112FBF77839}" destId="{4C08369F-42DB-4E12-938E-551533577929}" srcOrd="8" destOrd="0" presId="urn:microsoft.com/office/officeart/2005/8/layout/pyramid2"/>
    <dgm:cxn modelId="{3A70962C-81F8-4A90-BFAF-545566EFA47B}" type="presParOf" srcId="{0E5A8D6A-500A-448B-B60C-B112FBF77839}" destId="{3155DE49-C0F5-4C93-BFDE-86BBDD79FD93}" srcOrd="9" destOrd="0" presId="urn:microsoft.com/office/officeart/2005/8/layout/pyramid2"/>
    <dgm:cxn modelId="{60B94CF0-8E6B-4B65-9476-F1B91621CA09}" type="presParOf" srcId="{0E5A8D6A-500A-448B-B60C-B112FBF77839}" destId="{EB24CFFF-4090-43D3-AEBF-4E6EF8F3E4A9}" srcOrd="10" destOrd="0" presId="urn:microsoft.com/office/officeart/2005/8/layout/pyramid2"/>
    <dgm:cxn modelId="{594040F6-A46C-42CC-B94A-FFB979DBEA73}" type="presParOf" srcId="{0E5A8D6A-500A-448B-B60C-B112FBF77839}" destId="{1F643BB2-5967-45FB-9A98-4374E1FBE7D1}" srcOrd="11" destOrd="0" presId="urn:microsoft.com/office/officeart/2005/8/layout/pyramid2"/>
    <dgm:cxn modelId="{C29EECB7-1B3F-49F9-925C-72D78DB0860F}" type="presParOf" srcId="{0E5A8D6A-500A-448B-B60C-B112FBF77839}" destId="{00D87E32-4D5C-49A4-B266-9CD29D5B43A5}" srcOrd="12" destOrd="0" presId="urn:microsoft.com/office/officeart/2005/8/layout/pyramid2"/>
    <dgm:cxn modelId="{E0B3BBE5-65DB-4525-AEE0-537F87EF8B16}" type="presParOf" srcId="{0E5A8D6A-500A-448B-B60C-B112FBF77839}" destId="{0B9C76AC-DEBC-494E-9D9C-B651CC7B1672}" srcOrd="13" destOrd="0" presId="urn:microsoft.com/office/officeart/2005/8/layout/pyramid2"/>
    <dgm:cxn modelId="{3E53444E-EA98-41DA-A6F8-2D29D9DDC628}" type="presParOf" srcId="{0E5A8D6A-500A-448B-B60C-B112FBF77839}" destId="{A5745ACD-34C7-4629-980B-F306609E4391}" srcOrd="14" destOrd="0" presId="urn:microsoft.com/office/officeart/2005/8/layout/pyramid2"/>
    <dgm:cxn modelId="{C75F4654-E9DC-4058-87B9-06B27B36B99E}" type="presParOf" srcId="{0E5A8D6A-500A-448B-B60C-B112FBF77839}" destId="{05AB40F1-BF25-4FEA-8B06-5A5289C7F325}" srcOrd="15" destOrd="0" presId="urn:microsoft.com/office/officeart/2005/8/layout/pyramid2"/>
    <dgm:cxn modelId="{FC488C84-5717-4746-B3F7-5CD842F7EA3B}" type="presParOf" srcId="{0E5A8D6A-500A-448B-B60C-B112FBF77839}" destId="{21FE0E41-2308-4E12-AF48-6A7E8D25EB9A}" srcOrd="16" destOrd="0" presId="urn:microsoft.com/office/officeart/2005/8/layout/pyramid2"/>
    <dgm:cxn modelId="{71716465-131F-45BF-AD33-9D59573C831B}" type="presParOf" srcId="{0E5A8D6A-500A-448B-B60C-B112FBF77839}" destId="{D4DB69DB-7504-497D-94AF-89E7FBC8FFB2}" srcOrd="17" destOrd="0" presId="urn:microsoft.com/office/officeart/2005/8/layout/pyramid2"/>
    <dgm:cxn modelId="{62B8A14D-54B4-4676-87D0-C50474E067A2}" type="presParOf" srcId="{0E5A8D6A-500A-448B-B60C-B112FBF77839}" destId="{18BBA8A9-D536-405A-84E3-B4888174EC93}" srcOrd="18" destOrd="0" presId="urn:microsoft.com/office/officeart/2005/8/layout/pyramid2"/>
    <dgm:cxn modelId="{279CB12B-5F54-44D4-BF08-2368A0445FF2}" type="presParOf" srcId="{0E5A8D6A-500A-448B-B60C-B112FBF77839}" destId="{450FA612-2196-4D9D-A4E3-F2B46421D1CD}" srcOrd="19" destOrd="0" presId="urn:microsoft.com/office/officeart/2005/8/layout/pyramid2"/>
    <dgm:cxn modelId="{D18FED56-05CB-4F07-B485-F2B6DB602B9D}" type="presParOf" srcId="{0E5A8D6A-500A-448B-B60C-B112FBF77839}" destId="{A88582F2-C1DE-4A0B-92F2-954EC75867D6}" srcOrd="20" destOrd="0" presId="urn:microsoft.com/office/officeart/2005/8/layout/pyramid2"/>
    <dgm:cxn modelId="{ADFC07F3-A585-41FB-A63B-93D24E3E681D}" type="presParOf" srcId="{0E5A8D6A-500A-448B-B60C-B112FBF77839}" destId="{53170F58-E6FC-4224-9B75-6138B65C8892}" srcOrd="2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123EA-F68E-4242-9E1D-0FB6494E8AA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ECECE5E0-A0EE-4794-B0F6-EECEA1DC1F98}">
      <dgm:prSet/>
      <dgm:spPr/>
      <dgm:t>
        <a:bodyPr/>
        <a:lstStyle/>
        <a:p>
          <a:pPr rtl="0"/>
          <a:r>
            <a:rPr lang="en-US" smtClean="0"/>
            <a:t>Sun</a:t>
          </a:r>
          <a:endParaRPr lang="ru-RU"/>
        </a:p>
      </dgm:t>
    </dgm:pt>
    <dgm:pt modelId="{FCF620D6-893F-4833-B3E9-B1A9C6BF79D0}" type="parTrans" cxnId="{A871B3F2-E645-49BD-B988-6F4386F4E951}">
      <dgm:prSet/>
      <dgm:spPr/>
      <dgm:t>
        <a:bodyPr/>
        <a:lstStyle/>
        <a:p>
          <a:endParaRPr lang="ru-RU"/>
        </a:p>
      </dgm:t>
    </dgm:pt>
    <dgm:pt modelId="{554484F1-2BE3-4E78-8220-C6752FDFE0BA}" type="sibTrans" cxnId="{A871B3F2-E645-49BD-B988-6F4386F4E951}">
      <dgm:prSet/>
      <dgm:spPr/>
      <dgm:t>
        <a:bodyPr/>
        <a:lstStyle/>
        <a:p>
          <a:endParaRPr lang="ru-RU"/>
        </a:p>
      </dgm:t>
    </dgm:pt>
    <dgm:pt modelId="{BA4D0163-17F0-4168-BA63-825D3C6658D6}">
      <dgm:prSet/>
      <dgm:spPr/>
      <dgm:t>
        <a:bodyPr/>
        <a:lstStyle/>
        <a:p>
          <a:pPr rtl="0"/>
          <a:r>
            <a:rPr lang="en-US" smtClean="0"/>
            <a:t>Soil</a:t>
          </a:r>
          <a:endParaRPr lang="ru-RU"/>
        </a:p>
      </dgm:t>
    </dgm:pt>
    <dgm:pt modelId="{B079F611-7FE4-485A-8BA3-08878C8137A6}" type="parTrans" cxnId="{BF032489-C656-4814-9FD4-C4064A344F15}">
      <dgm:prSet/>
      <dgm:spPr/>
      <dgm:t>
        <a:bodyPr/>
        <a:lstStyle/>
        <a:p>
          <a:endParaRPr lang="ru-RU"/>
        </a:p>
      </dgm:t>
    </dgm:pt>
    <dgm:pt modelId="{6A2EADF1-BEE1-4654-8A62-2632BD6FBF49}" type="sibTrans" cxnId="{BF032489-C656-4814-9FD4-C4064A344F15}">
      <dgm:prSet/>
      <dgm:spPr/>
      <dgm:t>
        <a:bodyPr/>
        <a:lstStyle/>
        <a:p>
          <a:endParaRPr lang="ru-RU"/>
        </a:p>
      </dgm:t>
    </dgm:pt>
    <dgm:pt modelId="{68E8BC8F-88B4-4242-B55C-FCA532E17B69}">
      <dgm:prSet/>
      <dgm:spPr/>
      <dgm:t>
        <a:bodyPr/>
        <a:lstStyle/>
        <a:p>
          <a:pPr rtl="0"/>
          <a:r>
            <a:rPr lang="en-US" smtClean="0"/>
            <a:t>Water</a:t>
          </a:r>
          <a:endParaRPr lang="ru-RU"/>
        </a:p>
      </dgm:t>
    </dgm:pt>
    <dgm:pt modelId="{89879A83-FEFA-48A7-8014-517A4C7E76A2}" type="parTrans" cxnId="{46587B73-7B82-4589-B652-555D1FAD2255}">
      <dgm:prSet/>
      <dgm:spPr/>
      <dgm:t>
        <a:bodyPr/>
        <a:lstStyle/>
        <a:p>
          <a:endParaRPr lang="ru-RU"/>
        </a:p>
      </dgm:t>
    </dgm:pt>
    <dgm:pt modelId="{2DCC5D0C-80AE-4D2C-9819-22000625069A}" type="sibTrans" cxnId="{46587B73-7B82-4589-B652-555D1FAD2255}">
      <dgm:prSet/>
      <dgm:spPr/>
      <dgm:t>
        <a:bodyPr/>
        <a:lstStyle/>
        <a:p>
          <a:endParaRPr lang="ru-RU"/>
        </a:p>
      </dgm:t>
    </dgm:pt>
    <dgm:pt modelId="{EA288E5B-D2BB-4CB1-9ED1-FCFFDF3B87AF}">
      <dgm:prSet/>
      <dgm:spPr/>
      <dgm:t>
        <a:bodyPr/>
        <a:lstStyle/>
        <a:p>
          <a:pPr rtl="0"/>
          <a:r>
            <a:rPr lang="en-US" smtClean="0"/>
            <a:t>Air</a:t>
          </a:r>
          <a:endParaRPr lang="ru-RU"/>
        </a:p>
      </dgm:t>
    </dgm:pt>
    <dgm:pt modelId="{54E687AE-27E2-4BE5-A28F-ACAA6E5CA8F9}" type="parTrans" cxnId="{457874D7-9BF9-4C6B-8569-CA094F331652}">
      <dgm:prSet/>
      <dgm:spPr/>
      <dgm:t>
        <a:bodyPr/>
        <a:lstStyle/>
        <a:p>
          <a:endParaRPr lang="ru-RU"/>
        </a:p>
      </dgm:t>
    </dgm:pt>
    <dgm:pt modelId="{4BE8A507-9664-4FAB-91E0-D289ADD0EAFB}" type="sibTrans" cxnId="{457874D7-9BF9-4C6B-8569-CA094F331652}">
      <dgm:prSet/>
      <dgm:spPr/>
      <dgm:t>
        <a:bodyPr/>
        <a:lstStyle/>
        <a:p>
          <a:endParaRPr lang="ru-RU"/>
        </a:p>
      </dgm:t>
    </dgm:pt>
    <dgm:pt modelId="{DA4982A6-565B-4208-B1F5-DF1135B0990B}" type="pres">
      <dgm:prSet presAssocID="{BA5123EA-F68E-4242-9E1D-0FB6494E8AA7}" presName="compositeShape" presStyleCnt="0">
        <dgm:presLayoutVars>
          <dgm:chMax val="7"/>
          <dgm:dir/>
          <dgm:resizeHandles val="exact"/>
        </dgm:presLayoutVars>
      </dgm:prSet>
      <dgm:spPr/>
      <dgm:t>
        <a:bodyPr/>
        <a:lstStyle/>
        <a:p>
          <a:endParaRPr lang="ru-RU"/>
        </a:p>
      </dgm:t>
    </dgm:pt>
    <dgm:pt modelId="{241A4ACC-F58B-44A4-AA58-FCCF7A994A03}" type="pres">
      <dgm:prSet presAssocID="{ECECE5E0-A0EE-4794-B0F6-EECEA1DC1F98}" presName="circ1" presStyleLbl="vennNode1" presStyleIdx="0" presStyleCnt="4"/>
      <dgm:spPr/>
      <dgm:t>
        <a:bodyPr/>
        <a:lstStyle/>
        <a:p>
          <a:endParaRPr lang="ru-RU"/>
        </a:p>
      </dgm:t>
    </dgm:pt>
    <dgm:pt modelId="{379AA063-BC60-47C2-BCD4-993C87B79635}" type="pres">
      <dgm:prSet presAssocID="{ECECE5E0-A0EE-4794-B0F6-EECEA1DC1F98}" presName="circ1Tx" presStyleLbl="revTx" presStyleIdx="0" presStyleCnt="0">
        <dgm:presLayoutVars>
          <dgm:chMax val="0"/>
          <dgm:chPref val="0"/>
          <dgm:bulletEnabled val="1"/>
        </dgm:presLayoutVars>
      </dgm:prSet>
      <dgm:spPr/>
      <dgm:t>
        <a:bodyPr/>
        <a:lstStyle/>
        <a:p>
          <a:endParaRPr lang="ru-RU"/>
        </a:p>
      </dgm:t>
    </dgm:pt>
    <dgm:pt modelId="{50676047-672B-480F-9647-F7C5CD8CA5D7}" type="pres">
      <dgm:prSet presAssocID="{BA4D0163-17F0-4168-BA63-825D3C6658D6}" presName="circ2" presStyleLbl="vennNode1" presStyleIdx="1" presStyleCnt="4"/>
      <dgm:spPr/>
      <dgm:t>
        <a:bodyPr/>
        <a:lstStyle/>
        <a:p>
          <a:endParaRPr lang="ru-RU"/>
        </a:p>
      </dgm:t>
    </dgm:pt>
    <dgm:pt modelId="{A6CDDA83-9E5E-46A1-82E7-542FD2E6435A}" type="pres">
      <dgm:prSet presAssocID="{BA4D0163-17F0-4168-BA63-825D3C6658D6}" presName="circ2Tx" presStyleLbl="revTx" presStyleIdx="0" presStyleCnt="0">
        <dgm:presLayoutVars>
          <dgm:chMax val="0"/>
          <dgm:chPref val="0"/>
          <dgm:bulletEnabled val="1"/>
        </dgm:presLayoutVars>
      </dgm:prSet>
      <dgm:spPr/>
      <dgm:t>
        <a:bodyPr/>
        <a:lstStyle/>
        <a:p>
          <a:endParaRPr lang="ru-RU"/>
        </a:p>
      </dgm:t>
    </dgm:pt>
    <dgm:pt modelId="{A348F48F-DA97-41C4-AFE2-528F48F9B6B7}" type="pres">
      <dgm:prSet presAssocID="{68E8BC8F-88B4-4242-B55C-FCA532E17B69}" presName="circ3" presStyleLbl="vennNode1" presStyleIdx="2" presStyleCnt="4"/>
      <dgm:spPr/>
      <dgm:t>
        <a:bodyPr/>
        <a:lstStyle/>
        <a:p>
          <a:endParaRPr lang="ru-RU"/>
        </a:p>
      </dgm:t>
    </dgm:pt>
    <dgm:pt modelId="{60061BB8-03EB-4D0D-8C25-1357B0278B32}" type="pres">
      <dgm:prSet presAssocID="{68E8BC8F-88B4-4242-B55C-FCA532E17B69}" presName="circ3Tx" presStyleLbl="revTx" presStyleIdx="0" presStyleCnt="0">
        <dgm:presLayoutVars>
          <dgm:chMax val="0"/>
          <dgm:chPref val="0"/>
          <dgm:bulletEnabled val="1"/>
        </dgm:presLayoutVars>
      </dgm:prSet>
      <dgm:spPr/>
      <dgm:t>
        <a:bodyPr/>
        <a:lstStyle/>
        <a:p>
          <a:endParaRPr lang="ru-RU"/>
        </a:p>
      </dgm:t>
    </dgm:pt>
    <dgm:pt modelId="{0221D7D8-49F2-469C-8D05-4766BED98E56}" type="pres">
      <dgm:prSet presAssocID="{EA288E5B-D2BB-4CB1-9ED1-FCFFDF3B87AF}" presName="circ4" presStyleLbl="vennNode1" presStyleIdx="3" presStyleCnt="4"/>
      <dgm:spPr/>
      <dgm:t>
        <a:bodyPr/>
        <a:lstStyle/>
        <a:p>
          <a:endParaRPr lang="ru-RU"/>
        </a:p>
      </dgm:t>
    </dgm:pt>
    <dgm:pt modelId="{DC0AF04E-3C87-4CF0-9336-A03C2BF2CA47}" type="pres">
      <dgm:prSet presAssocID="{EA288E5B-D2BB-4CB1-9ED1-FCFFDF3B87AF}" presName="circ4Tx" presStyleLbl="revTx" presStyleIdx="0" presStyleCnt="0">
        <dgm:presLayoutVars>
          <dgm:chMax val="0"/>
          <dgm:chPref val="0"/>
          <dgm:bulletEnabled val="1"/>
        </dgm:presLayoutVars>
      </dgm:prSet>
      <dgm:spPr/>
      <dgm:t>
        <a:bodyPr/>
        <a:lstStyle/>
        <a:p>
          <a:endParaRPr lang="ru-RU"/>
        </a:p>
      </dgm:t>
    </dgm:pt>
  </dgm:ptLst>
  <dgm:cxnLst>
    <dgm:cxn modelId="{9083E791-8B30-4337-9EF0-8D96A46F17B1}" type="presOf" srcId="{BA5123EA-F68E-4242-9E1D-0FB6494E8AA7}" destId="{DA4982A6-565B-4208-B1F5-DF1135B0990B}" srcOrd="0" destOrd="0" presId="urn:microsoft.com/office/officeart/2005/8/layout/venn1"/>
    <dgm:cxn modelId="{0A94F00C-8A41-4778-9387-72C225987007}" type="presOf" srcId="{EA288E5B-D2BB-4CB1-9ED1-FCFFDF3B87AF}" destId="{0221D7D8-49F2-469C-8D05-4766BED98E56}" srcOrd="0" destOrd="0" presId="urn:microsoft.com/office/officeart/2005/8/layout/venn1"/>
    <dgm:cxn modelId="{46587B73-7B82-4589-B652-555D1FAD2255}" srcId="{BA5123EA-F68E-4242-9E1D-0FB6494E8AA7}" destId="{68E8BC8F-88B4-4242-B55C-FCA532E17B69}" srcOrd="2" destOrd="0" parTransId="{89879A83-FEFA-48A7-8014-517A4C7E76A2}" sibTransId="{2DCC5D0C-80AE-4D2C-9819-22000625069A}"/>
    <dgm:cxn modelId="{DD19A448-AFCB-4379-9C59-34FAF1FB7F20}" type="presOf" srcId="{BA4D0163-17F0-4168-BA63-825D3C6658D6}" destId="{50676047-672B-480F-9647-F7C5CD8CA5D7}" srcOrd="0" destOrd="0" presId="urn:microsoft.com/office/officeart/2005/8/layout/venn1"/>
    <dgm:cxn modelId="{BF032489-C656-4814-9FD4-C4064A344F15}" srcId="{BA5123EA-F68E-4242-9E1D-0FB6494E8AA7}" destId="{BA4D0163-17F0-4168-BA63-825D3C6658D6}" srcOrd="1" destOrd="0" parTransId="{B079F611-7FE4-485A-8BA3-08878C8137A6}" sibTransId="{6A2EADF1-BEE1-4654-8A62-2632BD6FBF49}"/>
    <dgm:cxn modelId="{AA124640-6B5B-4045-9A02-C45D3EB6C7EB}" type="presOf" srcId="{EA288E5B-D2BB-4CB1-9ED1-FCFFDF3B87AF}" destId="{DC0AF04E-3C87-4CF0-9336-A03C2BF2CA47}" srcOrd="1" destOrd="0" presId="urn:microsoft.com/office/officeart/2005/8/layout/venn1"/>
    <dgm:cxn modelId="{740A9FE7-724B-40E6-B304-454615D32989}" type="presOf" srcId="{68E8BC8F-88B4-4242-B55C-FCA532E17B69}" destId="{60061BB8-03EB-4D0D-8C25-1357B0278B32}" srcOrd="1" destOrd="0" presId="urn:microsoft.com/office/officeart/2005/8/layout/venn1"/>
    <dgm:cxn modelId="{00D2AE7C-12A1-4045-BBC0-796E27AD2323}" type="presOf" srcId="{ECECE5E0-A0EE-4794-B0F6-EECEA1DC1F98}" destId="{379AA063-BC60-47C2-BCD4-993C87B79635}" srcOrd="1" destOrd="0" presId="urn:microsoft.com/office/officeart/2005/8/layout/venn1"/>
    <dgm:cxn modelId="{A871B3F2-E645-49BD-B988-6F4386F4E951}" srcId="{BA5123EA-F68E-4242-9E1D-0FB6494E8AA7}" destId="{ECECE5E0-A0EE-4794-B0F6-EECEA1DC1F98}" srcOrd="0" destOrd="0" parTransId="{FCF620D6-893F-4833-B3E9-B1A9C6BF79D0}" sibTransId="{554484F1-2BE3-4E78-8220-C6752FDFE0BA}"/>
    <dgm:cxn modelId="{3436367F-919A-4EBF-8198-C4BC4BA86499}" type="presOf" srcId="{68E8BC8F-88B4-4242-B55C-FCA532E17B69}" destId="{A348F48F-DA97-41C4-AFE2-528F48F9B6B7}" srcOrd="0" destOrd="0" presId="urn:microsoft.com/office/officeart/2005/8/layout/venn1"/>
    <dgm:cxn modelId="{754EF474-C904-416B-8E39-CB4AE06EA448}" type="presOf" srcId="{ECECE5E0-A0EE-4794-B0F6-EECEA1DC1F98}" destId="{241A4ACC-F58B-44A4-AA58-FCCF7A994A03}" srcOrd="0" destOrd="0" presId="urn:microsoft.com/office/officeart/2005/8/layout/venn1"/>
    <dgm:cxn modelId="{F3F02AF5-B8CF-4F60-8BC0-50A2CE555B46}" type="presOf" srcId="{BA4D0163-17F0-4168-BA63-825D3C6658D6}" destId="{A6CDDA83-9E5E-46A1-82E7-542FD2E6435A}" srcOrd="1" destOrd="0" presId="urn:microsoft.com/office/officeart/2005/8/layout/venn1"/>
    <dgm:cxn modelId="{457874D7-9BF9-4C6B-8569-CA094F331652}" srcId="{BA5123EA-F68E-4242-9E1D-0FB6494E8AA7}" destId="{EA288E5B-D2BB-4CB1-9ED1-FCFFDF3B87AF}" srcOrd="3" destOrd="0" parTransId="{54E687AE-27E2-4BE5-A28F-ACAA6E5CA8F9}" sibTransId="{4BE8A507-9664-4FAB-91E0-D289ADD0EAFB}"/>
    <dgm:cxn modelId="{E9CAEDE5-2F4E-4580-A50F-E60CAF516B93}" type="presParOf" srcId="{DA4982A6-565B-4208-B1F5-DF1135B0990B}" destId="{241A4ACC-F58B-44A4-AA58-FCCF7A994A03}" srcOrd="0" destOrd="0" presId="urn:microsoft.com/office/officeart/2005/8/layout/venn1"/>
    <dgm:cxn modelId="{641FA7CD-EAD8-4F7A-82FC-BB16CFAB1920}" type="presParOf" srcId="{DA4982A6-565B-4208-B1F5-DF1135B0990B}" destId="{379AA063-BC60-47C2-BCD4-993C87B79635}" srcOrd="1" destOrd="0" presId="urn:microsoft.com/office/officeart/2005/8/layout/venn1"/>
    <dgm:cxn modelId="{6F7A68A5-3173-4100-97DA-F5A25CE7E6DB}" type="presParOf" srcId="{DA4982A6-565B-4208-B1F5-DF1135B0990B}" destId="{50676047-672B-480F-9647-F7C5CD8CA5D7}" srcOrd="2" destOrd="0" presId="urn:microsoft.com/office/officeart/2005/8/layout/venn1"/>
    <dgm:cxn modelId="{5D1A0B7A-5CB2-442D-A75F-4C50A08C168F}" type="presParOf" srcId="{DA4982A6-565B-4208-B1F5-DF1135B0990B}" destId="{A6CDDA83-9E5E-46A1-82E7-542FD2E6435A}" srcOrd="3" destOrd="0" presId="urn:microsoft.com/office/officeart/2005/8/layout/venn1"/>
    <dgm:cxn modelId="{C06F2F88-EB1A-471E-8F31-924F55EC7A9D}" type="presParOf" srcId="{DA4982A6-565B-4208-B1F5-DF1135B0990B}" destId="{A348F48F-DA97-41C4-AFE2-528F48F9B6B7}" srcOrd="4" destOrd="0" presId="urn:microsoft.com/office/officeart/2005/8/layout/venn1"/>
    <dgm:cxn modelId="{B615C14E-60CF-4FFD-9237-8B069A9137CD}" type="presParOf" srcId="{DA4982A6-565B-4208-B1F5-DF1135B0990B}" destId="{60061BB8-03EB-4D0D-8C25-1357B0278B32}" srcOrd="5" destOrd="0" presId="urn:microsoft.com/office/officeart/2005/8/layout/venn1"/>
    <dgm:cxn modelId="{401A15A4-E2AC-4C22-ADD9-44674E9CB714}" type="presParOf" srcId="{DA4982A6-565B-4208-B1F5-DF1135B0990B}" destId="{0221D7D8-49F2-469C-8D05-4766BED98E56}" srcOrd="6" destOrd="0" presId="urn:microsoft.com/office/officeart/2005/8/layout/venn1"/>
    <dgm:cxn modelId="{15C4A12F-2672-4FD6-A953-6BF070C51373}" type="presParOf" srcId="{DA4982A6-565B-4208-B1F5-DF1135B0990B}" destId="{DC0AF04E-3C87-4CF0-9336-A03C2BF2CA47}"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C4197-7271-4608-AE58-4955220E4E5C}">
      <dsp:nvSpPr>
        <dsp:cNvPr id="0" name=""/>
        <dsp:cNvSpPr/>
      </dsp:nvSpPr>
      <dsp:spPr>
        <a:xfrm>
          <a:off x="698337" y="0"/>
          <a:ext cx="5908096" cy="6202936"/>
        </a:xfrm>
        <a:prstGeom prst="triangle">
          <a:avLst/>
        </a:prstGeom>
        <a:solidFill>
          <a:schemeClr val="lt1"/>
        </a:solidFill>
        <a:ln w="19050" cap="rnd"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sp>
    <dsp:sp modelId="{D58304B7-19C9-4E34-B4BC-59FC6F854F04}">
      <dsp:nvSpPr>
        <dsp:cNvPr id="0" name=""/>
        <dsp:cNvSpPr/>
      </dsp:nvSpPr>
      <dsp:spPr>
        <a:xfrm>
          <a:off x="2954048" y="623965"/>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It consists of everything we see around </a:t>
          </a:r>
          <a:endParaRPr lang="ru-RU" sz="1000" kern="1200"/>
        </a:p>
      </dsp:txBody>
      <dsp:txXfrm>
        <a:off x="2973594" y="643511"/>
        <a:ext cx="3801170" cy="361312"/>
      </dsp:txXfrm>
    </dsp:sp>
    <dsp:sp modelId="{98DA56A0-7AD5-4B1F-965C-86795C838748}">
      <dsp:nvSpPr>
        <dsp:cNvPr id="0" name=""/>
        <dsp:cNvSpPr/>
      </dsp:nvSpPr>
      <dsp:spPr>
        <a:xfrm>
          <a:off x="2954048" y="1074420"/>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like trees</a:t>
          </a:r>
          <a:endParaRPr lang="ru-RU" sz="1000" kern="1200" dirty="0"/>
        </a:p>
      </dsp:txBody>
      <dsp:txXfrm>
        <a:off x="2973594" y="1093966"/>
        <a:ext cx="3801170" cy="361312"/>
      </dsp:txXfrm>
    </dsp:sp>
    <dsp:sp modelId="{15414AF4-4FCB-4E1D-ABCB-9A164E754711}">
      <dsp:nvSpPr>
        <dsp:cNvPr id="0" name=""/>
        <dsp:cNvSpPr/>
      </dsp:nvSpPr>
      <dsp:spPr>
        <a:xfrm>
          <a:off x="2954048" y="1524875"/>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plants</a:t>
          </a:r>
          <a:endParaRPr lang="ru-RU" sz="1000" kern="1200" dirty="0"/>
        </a:p>
      </dsp:txBody>
      <dsp:txXfrm>
        <a:off x="2973594" y="1544421"/>
        <a:ext cx="3801170" cy="361312"/>
      </dsp:txXfrm>
    </dsp:sp>
    <dsp:sp modelId="{DDA5D171-1D56-4438-8C30-182667DA907B}">
      <dsp:nvSpPr>
        <dsp:cNvPr id="0" name=""/>
        <dsp:cNvSpPr/>
      </dsp:nvSpPr>
      <dsp:spPr>
        <a:xfrm>
          <a:off x="2954048" y="1975330"/>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flowers</a:t>
          </a:r>
          <a:endParaRPr lang="ru-RU" sz="1000" kern="1200" dirty="0"/>
        </a:p>
      </dsp:txBody>
      <dsp:txXfrm>
        <a:off x="2973594" y="1994876"/>
        <a:ext cx="3801170" cy="361312"/>
      </dsp:txXfrm>
    </dsp:sp>
    <dsp:sp modelId="{4C08369F-42DB-4E12-938E-551533577929}">
      <dsp:nvSpPr>
        <dsp:cNvPr id="0" name=""/>
        <dsp:cNvSpPr/>
      </dsp:nvSpPr>
      <dsp:spPr>
        <a:xfrm>
          <a:off x="2954048" y="2425785"/>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animals </a:t>
          </a:r>
          <a:endParaRPr lang="ru-RU" sz="1000" kern="1200" dirty="0"/>
        </a:p>
      </dsp:txBody>
      <dsp:txXfrm>
        <a:off x="2973594" y="2445331"/>
        <a:ext cx="3801170" cy="361312"/>
      </dsp:txXfrm>
    </dsp:sp>
    <dsp:sp modelId="{EB24CFFF-4090-43D3-AEBF-4E6EF8F3E4A9}">
      <dsp:nvSpPr>
        <dsp:cNvPr id="0" name=""/>
        <dsp:cNvSpPr/>
      </dsp:nvSpPr>
      <dsp:spPr>
        <a:xfrm>
          <a:off x="2954048" y="2876240"/>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birds </a:t>
          </a:r>
          <a:endParaRPr lang="ru-RU" sz="1000" kern="1200" dirty="0"/>
        </a:p>
      </dsp:txBody>
      <dsp:txXfrm>
        <a:off x="2973594" y="2895786"/>
        <a:ext cx="3801170" cy="361312"/>
      </dsp:txXfrm>
    </dsp:sp>
    <dsp:sp modelId="{00D87E32-4D5C-49A4-B266-9CD29D5B43A5}">
      <dsp:nvSpPr>
        <dsp:cNvPr id="0" name=""/>
        <dsp:cNvSpPr/>
      </dsp:nvSpPr>
      <dsp:spPr>
        <a:xfrm>
          <a:off x="2954048" y="3326695"/>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people</a:t>
          </a:r>
          <a:endParaRPr lang="ru-RU" sz="1000" kern="1200" dirty="0"/>
        </a:p>
      </dsp:txBody>
      <dsp:txXfrm>
        <a:off x="2973594" y="3346241"/>
        <a:ext cx="3801170" cy="361312"/>
      </dsp:txXfrm>
    </dsp:sp>
    <dsp:sp modelId="{A5745ACD-34C7-4629-980B-F306609E4391}">
      <dsp:nvSpPr>
        <dsp:cNvPr id="0" name=""/>
        <dsp:cNvSpPr/>
      </dsp:nvSpPr>
      <dsp:spPr>
        <a:xfrm>
          <a:off x="2954048" y="3777150"/>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People like mother, neighbours, friends.</a:t>
          </a:r>
          <a:endParaRPr lang="ru-RU" sz="1000" kern="1200"/>
        </a:p>
      </dsp:txBody>
      <dsp:txXfrm>
        <a:off x="2973594" y="3796696"/>
        <a:ext cx="3801170" cy="361312"/>
      </dsp:txXfrm>
    </dsp:sp>
    <dsp:sp modelId="{21FE0E41-2308-4E12-AF48-6A7E8D25EB9A}">
      <dsp:nvSpPr>
        <dsp:cNvPr id="0" name=""/>
        <dsp:cNvSpPr/>
      </dsp:nvSpPr>
      <dsp:spPr>
        <a:xfrm>
          <a:off x="2954048" y="4227605"/>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Animals like pet dogs and cats.</a:t>
          </a:r>
          <a:endParaRPr lang="ru-RU" sz="1000" kern="1200"/>
        </a:p>
      </dsp:txBody>
      <dsp:txXfrm>
        <a:off x="2973594" y="4247151"/>
        <a:ext cx="3801170" cy="361312"/>
      </dsp:txXfrm>
    </dsp:sp>
    <dsp:sp modelId="{18BBA8A9-D536-405A-84E3-B4888174EC93}">
      <dsp:nvSpPr>
        <dsp:cNvPr id="0" name=""/>
        <dsp:cNvSpPr/>
      </dsp:nvSpPr>
      <dsp:spPr>
        <a:xfrm>
          <a:off x="2954048" y="4678060"/>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t>The fishes in the ponds, trees with birds, butterflies on red roses, green grass below.</a:t>
          </a:r>
          <a:endParaRPr lang="ru-RU" sz="1000" kern="1200" dirty="0"/>
        </a:p>
      </dsp:txBody>
      <dsp:txXfrm>
        <a:off x="2973594" y="4697606"/>
        <a:ext cx="3801170" cy="361312"/>
      </dsp:txXfrm>
    </dsp:sp>
    <dsp:sp modelId="{A88582F2-C1DE-4A0B-92F2-954EC75867D6}">
      <dsp:nvSpPr>
        <dsp:cNvPr id="0" name=""/>
        <dsp:cNvSpPr/>
      </dsp:nvSpPr>
      <dsp:spPr>
        <a:xfrm>
          <a:off x="2954048" y="5128515"/>
          <a:ext cx="3840262" cy="400404"/>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smtClean="0"/>
            <a:t>Blue  sky  above all make the environment.</a:t>
          </a:r>
          <a:endParaRPr lang="ru-RU" sz="1000" kern="1200"/>
        </a:p>
      </dsp:txBody>
      <dsp:txXfrm>
        <a:off x="2973594" y="5148061"/>
        <a:ext cx="3801170" cy="361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A4ACC-F58B-44A4-AA58-FCCF7A994A03}">
      <dsp:nvSpPr>
        <dsp:cNvPr id="0" name=""/>
        <dsp:cNvSpPr/>
      </dsp:nvSpPr>
      <dsp:spPr>
        <a:xfrm>
          <a:off x="2164856" y="38807"/>
          <a:ext cx="2018001" cy="201800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rtl="0">
            <a:lnSpc>
              <a:spcPct val="90000"/>
            </a:lnSpc>
            <a:spcBef>
              <a:spcPct val="0"/>
            </a:spcBef>
            <a:spcAft>
              <a:spcPct val="35000"/>
            </a:spcAft>
          </a:pPr>
          <a:r>
            <a:rPr lang="en-US" sz="3800" kern="1200" smtClean="0"/>
            <a:t>Sun</a:t>
          </a:r>
          <a:endParaRPr lang="ru-RU" sz="3800" kern="1200"/>
        </a:p>
      </dsp:txBody>
      <dsp:txXfrm>
        <a:off x="2397702" y="310461"/>
        <a:ext cx="1552309" cy="640327"/>
      </dsp:txXfrm>
    </dsp:sp>
    <dsp:sp modelId="{50676047-672B-480F-9647-F7C5CD8CA5D7}">
      <dsp:nvSpPr>
        <dsp:cNvPr id="0" name=""/>
        <dsp:cNvSpPr/>
      </dsp:nvSpPr>
      <dsp:spPr>
        <a:xfrm>
          <a:off x="3057433" y="931385"/>
          <a:ext cx="2018001" cy="201800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rtl="0">
            <a:lnSpc>
              <a:spcPct val="90000"/>
            </a:lnSpc>
            <a:spcBef>
              <a:spcPct val="0"/>
            </a:spcBef>
            <a:spcAft>
              <a:spcPct val="35000"/>
            </a:spcAft>
          </a:pPr>
          <a:r>
            <a:rPr lang="en-US" sz="3800" kern="1200" smtClean="0"/>
            <a:t>Soil</a:t>
          </a:r>
          <a:endParaRPr lang="ru-RU" sz="3800" kern="1200"/>
        </a:p>
      </dsp:txBody>
      <dsp:txXfrm>
        <a:off x="4144050" y="1164231"/>
        <a:ext cx="776154" cy="1552309"/>
      </dsp:txXfrm>
    </dsp:sp>
    <dsp:sp modelId="{A348F48F-DA97-41C4-AFE2-528F48F9B6B7}">
      <dsp:nvSpPr>
        <dsp:cNvPr id="0" name=""/>
        <dsp:cNvSpPr/>
      </dsp:nvSpPr>
      <dsp:spPr>
        <a:xfrm>
          <a:off x="2164856" y="1823963"/>
          <a:ext cx="2018001" cy="201800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rtl="0">
            <a:lnSpc>
              <a:spcPct val="90000"/>
            </a:lnSpc>
            <a:spcBef>
              <a:spcPct val="0"/>
            </a:spcBef>
            <a:spcAft>
              <a:spcPct val="35000"/>
            </a:spcAft>
          </a:pPr>
          <a:r>
            <a:rPr lang="en-US" sz="3800" kern="1200" smtClean="0"/>
            <a:t>Water</a:t>
          </a:r>
          <a:endParaRPr lang="ru-RU" sz="3800" kern="1200"/>
        </a:p>
      </dsp:txBody>
      <dsp:txXfrm>
        <a:off x="2397702" y="2929983"/>
        <a:ext cx="1552309" cy="640327"/>
      </dsp:txXfrm>
    </dsp:sp>
    <dsp:sp modelId="{0221D7D8-49F2-469C-8D05-4766BED98E56}">
      <dsp:nvSpPr>
        <dsp:cNvPr id="0" name=""/>
        <dsp:cNvSpPr/>
      </dsp:nvSpPr>
      <dsp:spPr>
        <a:xfrm>
          <a:off x="1272278" y="931385"/>
          <a:ext cx="2018001" cy="2018001"/>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rtl="0">
            <a:lnSpc>
              <a:spcPct val="90000"/>
            </a:lnSpc>
            <a:spcBef>
              <a:spcPct val="0"/>
            </a:spcBef>
            <a:spcAft>
              <a:spcPct val="35000"/>
            </a:spcAft>
          </a:pPr>
          <a:r>
            <a:rPr lang="en-US" sz="3800" kern="1200" smtClean="0"/>
            <a:t>Air</a:t>
          </a:r>
          <a:endParaRPr lang="ru-RU" sz="3800" kern="1200"/>
        </a:p>
      </dsp:txBody>
      <dsp:txXfrm>
        <a:off x="1427509" y="1164231"/>
        <a:ext cx="776154" cy="15523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CC594-8853-48CA-A8B8-4387D4B00AC0}" type="datetimeFigureOut">
              <a:rPr lang="ru-RU" smtClean="0"/>
              <a:t>27.03.2019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F405A-9E7E-4709-A3DF-F3471F30054F}" type="slidenum">
              <a:rPr lang="ru-RU" smtClean="0"/>
              <a:t>‹#›</a:t>
            </a:fld>
            <a:endParaRPr lang="ru-RU"/>
          </a:p>
        </p:txBody>
      </p:sp>
    </p:spTree>
    <p:extLst>
      <p:ext uri="{BB962C8B-B14F-4D97-AF65-F5344CB8AC3E}">
        <p14:creationId xmlns:p14="http://schemas.microsoft.com/office/powerpoint/2010/main" val="61968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1EF405A-9E7E-4709-A3DF-F3471F30054F}" type="slidenum">
              <a:rPr lang="ru-RU" smtClean="0"/>
              <a:t>4</a:t>
            </a:fld>
            <a:endParaRPr lang="ru-RU"/>
          </a:p>
        </p:txBody>
      </p:sp>
    </p:spTree>
    <p:extLst>
      <p:ext uri="{BB962C8B-B14F-4D97-AF65-F5344CB8AC3E}">
        <p14:creationId xmlns:p14="http://schemas.microsoft.com/office/powerpoint/2010/main" val="400245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21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765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339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272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37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87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727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11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285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992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969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2793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9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87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243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205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3/27/2019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0136463"/>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smik.hovakimian@rambler.r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4" cy="1981200"/>
          </a:xfrm>
        </p:spPr>
        <p:txBody>
          <a:bodyPr>
            <a:normAutofit/>
          </a:bodyPr>
          <a:lstStyle/>
          <a:p>
            <a:pPr algn="ctr"/>
            <a:r>
              <a:rPr lang="en-US" dirty="0" smtClean="0"/>
              <a:t>Save Nature</a:t>
            </a:r>
            <a:br>
              <a:rPr lang="en-US" dirty="0" smtClean="0"/>
            </a:br>
            <a:r>
              <a:rPr lang="en-US" dirty="0" smtClean="0"/>
              <a:t>Save planet Earth For Future Generation</a:t>
            </a:r>
            <a:endParaRPr lang="ru-RU" dirty="0"/>
          </a:p>
        </p:txBody>
      </p:sp>
      <p:sp>
        <p:nvSpPr>
          <p:cNvPr id="3" name="Объект 2"/>
          <p:cNvSpPr>
            <a:spLocks noGrp="1"/>
          </p:cNvSpPr>
          <p:nvPr>
            <p:ph idx="1"/>
          </p:nvPr>
        </p:nvSpPr>
        <p:spPr>
          <a:xfrm>
            <a:off x="735455" y="3886200"/>
            <a:ext cx="6096001" cy="1752600"/>
          </a:xfrm>
        </p:spPr>
        <p:txBody>
          <a:bodyPr/>
          <a:lstStyle/>
          <a:p>
            <a:pPr marL="0" indent="0">
              <a:buNone/>
            </a:pPr>
            <a:r>
              <a:rPr lang="en-US" dirty="0" smtClean="0">
                <a:solidFill>
                  <a:schemeClr val="accent1"/>
                </a:solidFill>
                <a:latin typeface="Bold"/>
              </a:rPr>
              <a:t>Teacher: </a:t>
            </a:r>
            <a:r>
              <a:rPr lang="en-US" dirty="0" err="1" smtClean="0">
                <a:solidFill>
                  <a:schemeClr val="accent1"/>
                </a:solidFill>
                <a:latin typeface="Bold"/>
              </a:rPr>
              <a:t>Hasmik</a:t>
            </a:r>
            <a:r>
              <a:rPr lang="en-US" dirty="0" smtClean="0">
                <a:solidFill>
                  <a:schemeClr val="accent1"/>
                </a:solidFill>
                <a:latin typeface="Bold"/>
              </a:rPr>
              <a:t> </a:t>
            </a:r>
            <a:r>
              <a:rPr lang="en-US" dirty="0" err="1" smtClean="0">
                <a:solidFill>
                  <a:schemeClr val="accent1"/>
                </a:solidFill>
                <a:latin typeface="Bold"/>
              </a:rPr>
              <a:t>Hovakimyan</a:t>
            </a:r>
            <a:endParaRPr lang="en-US" dirty="0" smtClean="0">
              <a:solidFill>
                <a:schemeClr val="accent1"/>
              </a:solidFill>
              <a:latin typeface="Bold"/>
            </a:endParaRPr>
          </a:p>
          <a:p>
            <a:pPr marL="0" indent="0">
              <a:buNone/>
            </a:pPr>
            <a:r>
              <a:rPr lang="en-US" dirty="0" smtClean="0">
                <a:solidFill>
                  <a:schemeClr val="accent1"/>
                </a:solidFill>
                <a:latin typeface="Bold"/>
              </a:rPr>
              <a:t>E-mail:    </a:t>
            </a:r>
            <a:r>
              <a:rPr lang="en-US" dirty="0" smtClean="0">
                <a:solidFill>
                  <a:schemeClr val="accent1"/>
                </a:solidFill>
                <a:latin typeface="Bold"/>
                <a:hlinkClick r:id="rId2"/>
              </a:rPr>
              <a:t>hasmik.hovakimian@rambler.ru</a:t>
            </a:r>
            <a:endParaRPr lang="en-US" dirty="0" smtClean="0">
              <a:solidFill>
                <a:schemeClr val="accent1"/>
              </a:solidFill>
              <a:latin typeface="Bold"/>
            </a:endParaRPr>
          </a:p>
          <a:p>
            <a:pPr marL="0" indent="0">
              <a:buNone/>
            </a:pPr>
            <a:r>
              <a:rPr lang="en-US" dirty="0" smtClean="0">
                <a:solidFill>
                  <a:schemeClr val="accent1"/>
                </a:solidFill>
                <a:latin typeface="Bold"/>
              </a:rPr>
              <a:t>School     </a:t>
            </a:r>
            <a:r>
              <a:rPr lang="ru-RU" dirty="0" smtClean="0">
                <a:solidFill>
                  <a:schemeClr val="accent1"/>
                </a:solidFill>
              </a:rPr>
              <a:t>№</a:t>
            </a:r>
            <a:r>
              <a:rPr lang="en-US" dirty="0" smtClean="0">
                <a:solidFill>
                  <a:schemeClr val="accent1"/>
                </a:solidFill>
              </a:rPr>
              <a:t> 84 n/a </a:t>
            </a:r>
            <a:r>
              <a:rPr lang="en-US" dirty="0" err="1" smtClean="0">
                <a:solidFill>
                  <a:schemeClr val="accent1"/>
                </a:solidFill>
              </a:rPr>
              <a:t>Kh</a:t>
            </a:r>
            <a:r>
              <a:rPr lang="en-US" dirty="0" smtClean="0">
                <a:solidFill>
                  <a:schemeClr val="accent1"/>
                </a:solidFill>
              </a:rPr>
              <a:t>. </a:t>
            </a:r>
            <a:r>
              <a:rPr lang="en-US" dirty="0" err="1" smtClean="0">
                <a:solidFill>
                  <a:schemeClr val="accent1"/>
                </a:solidFill>
              </a:rPr>
              <a:t>Abovyan</a:t>
            </a:r>
            <a:endParaRPr lang="ru-RU" dirty="0">
              <a:solidFill>
                <a:schemeClr val="accent1"/>
              </a:solidFill>
              <a:latin typeface="Bold"/>
            </a:endParaRPr>
          </a:p>
        </p:txBody>
      </p:sp>
    </p:spTree>
    <p:extLst>
      <p:ext uri="{BB962C8B-B14F-4D97-AF65-F5344CB8AC3E}">
        <p14:creationId xmlns:p14="http://schemas.microsoft.com/office/powerpoint/2010/main" val="1304498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dirty="0" smtClean="0"/>
              <a:t>What do plants need to grow?</a:t>
            </a:r>
            <a:endParaRPr lang="ru-RU" sz="4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196838573"/>
              </p:ext>
            </p:extLst>
          </p:nvPr>
        </p:nvGraphicFramePr>
        <p:xfrm>
          <a:off x="533400" y="2362200"/>
          <a:ext cx="6347714"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35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382" y="103883"/>
            <a:ext cx="6347713" cy="914400"/>
          </a:xfrm>
        </p:spPr>
        <p:txBody>
          <a:bodyPr>
            <a:normAutofit/>
          </a:bodyPr>
          <a:lstStyle/>
          <a:p>
            <a:pPr algn="ctr"/>
            <a:r>
              <a:rPr lang="en-US" sz="4000" dirty="0" smtClean="0"/>
              <a:t>How do plants grow?</a:t>
            </a:r>
            <a:endParaRPr lang="ru-RU" sz="4000"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799" y="3255664"/>
            <a:ext cx="2687739" cy="3064023"/>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982" y="1338332"/>
            <a:ext cx="2983173" cy="2237380"/>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182" y="1371600"/>
            <a:ext cx="2895600" cy="2170845"/>
          </a:xfrm>
          <a:prstGeom prst="rect">
            <a:avLst/>
          </a:prstGeom>
          <a:ln>
            <a:noFill/>
          </a:ln>
          <a:effectLst>
            <a:softEdge rad="112500"/>
          </a:effectLst>
        </p:spPr>
      </p:pic>
    </p:spTree>
    <p:extLst>
      <p:ext uri="{BB962C8B-B14F-4D97-AF65-F5344CB8AC3E}">
        <p14:creationId xmlns:p14="http://schemas.microsoft.com/office/powerpoint/2010/main" val="351794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8800" y="152400"/>
            <a:ext cx="4648200" cy="2362200"/>
          </a:xfrm>
        </p:spPr>
        <p:txBody>
          <a:bodyPr/>
          <a:lstStyle/>
          <a:p>
            <a:pPr marL="0" indent="0">
              <a:buNone/>
            </a:pPr>
            <a:r>
              <a:rPr lang="en-US" dirty="0" smtClean="0"/>
              <a:t>We will always remember these words</a:t>
            </a:r>
          </a:p>
          <a:p>
            <a:pPr marL="0" indent="0">
              <a:buNone/>
            </a:pPr>
            <a:r>
              <a:rPr lang="en-US" dirty="0" smtClean="0"/>
              <a:t>Save the Earth with farmers</a:t>
            </a:r>
          </a:p>
          <a:p>
            <a:pPr marL="0" indent="0">
              <a:buNone/>
            </a:pPr>
            <a:r>
              <a:rPr lang="en-US" dirty="0" smtClean="0"/>
              <a:t>Save the Earth with hard work</a:t>
            </a:r>
          </a:p>
          <a:p>
            <a:pPr marL="0" indent="0">
              <a:buNone/>
            </a:pPr>
            <a:r>
              <a:rPr lang="en-US" dirty="0" smtClean="0"/>
              <a:t>Save the Earth with goodness</a:t>
            </a:r>
          </a:p>
          <a:p>
            <a:pPr marL="0" indent="0">
              <a:buNone/>
            </a:pPr>
            <a:r>
              <a:rPr lang="en-US" dirty="0" smtClean="0"/>
              <a:t>Save the Earth with smile and love!</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514600"/>
            <a:ext cx="5181600" cy="3886200"/>
          </a:xfrm>
          <a:prstGeom prst="rect">
            <a:avLst/>
          </a:prstGeom>
          <a:ln>
            <a:noFill/>
          </a:ln>
          <a:effectLst>
            <a:softEdge rad="112500"/>
          </a:effectLst>
        </p:spPr>
      </p:pic>
    </p:spTree>
    <p:extLst>
      <p:ext uri="{BB962C8B-B14F-4D97-AF65-F5344CB8AC3E}">
        <p14:creationId xmlns:p14="http://schemas.microsoft.com/office/powerpoint/2010/main" val="3650773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699" y="152400"/>
            <a:ext cx="6347713" cy="1320800"/>
          </a:xfrm>
        </p:spPr>
        <p:txBody>
          <a:bodyPr>
            <a:normAutofit/>
          </a:bodyPr>
          <a:lstStyle/>
          <a:p>
            <a:pPr algn="ctr"/>
            <a:r>
              <a:rPr lang="en-US" sz="4000" dirty="0" smtClean="0"/>
              <a:t>Forest</a:t>
            </a:r>
            <a:br>
              <a:rPr lang="en-US" sz="4000" dirty="0" smtClean="0"/>
            </a:br>
            <a:r>
              <a:rPr lang="en-US" sz="4000" dirty="0" smtClean="0"/>
              <a:t>Let’s save our forest</a:t>
            </a:r>
            <a:endParaRPr lang="ru-RU" sz="4000" dirty="0"/>
          </a:p>
        </p:txBody>
      </p:sp>
      <p:sp>
        <p:nvSpPr>
          <p:cNvPr id="3" name="Объект 2"/>
          <p:cNvSpPr>
            <a:spLocks noGrp="1"/>
          </p:cNvSpPr>
          <p:nvPr>
            <p:ph idx="1"/>
          </p:nvPr>
        </p:nvSpPr>
        <p:spPr>
          <a:xfrm>
            <a:off x="1064173" y="4724400"/>
            <a:ext cx="6347714" cy="1801810"/>
          </a:xfrm>
        </p:spPr>
        <p:txBody>
          <a:bodyPr/>
          <a:lstStyle/>
          <a:p>
            <a:pPr marL="0" indent="0">
              <a:buNone/>
            </a:pPr>
            <a:r>
              <a:rPr lang="en-US" dirty="0" smtClean="0"/>
              <a:t>Children, you are welcome to an amazing journey to a forest, a wonderful place.</a:t>
            </a:r>
          </a:p>
          <a:p>
            <a:pPr marL="0" indent="0">
              <a:buNone/>
            </a:pPr>
            <a:r>
              <a:rPr lang="en-US" dirty="0" smtClean="0"/>
              <a:t>Forests are essential for life on </a:t>
            </a:r>
            <a:r>
              <a:rPr lang="en-US" dirty="0" err="1" smtClean="0"/>
              <a:t>Earth.They</a:t>
            </a:r>
            <a:r>
              <a:rPr lang="en-US" dirty="0" smtClean="0"/>
              <a:t> cover  1/3 of the earth`s surface and contain an estimated 3 trillion trees.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173" y="1473200"/>
            <a:ext cx="5456764" cy="3069430"/>
          </a:xfrm>
          <a:prstGeom prst="rect">
            <a:avLst/>
          </a:prstGeom>
          <a:ln>
            <a:noFill/>
          </a:ln>
          <a:effectLst>
            <a:softEdge rad="112500"/>
          </a:effectLst>
        </p:spPr>
      </p:pic>
    </p:spTree>
    <p:extLst>
      <p:ext uri="{BB962C8B-B14F-4D97-AF65-F5344CB8AC3E}">
        <p14:creationId xmlns:p14="http://schemas.microsoft.com/office/powerpoint/2010/main" val="2351156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392403"/>
            <a:ext cx="3639403" cy="1487179"/>
          </a:xfrm>
        </p:spPr>
        <p:txBody>
          <a:bodyPr/>
          <a:lstStyle/>
          <a:p>
            <a:pPr marL="0" indent="0">
              <a:buNone/>
            </a:pPr>
            <a:r>
              <a:rPr lang="en-US" dirty="0" smtClean="0"/>
              <a:t>Rainforests are very </a:t>
            </a:r>
            <a:r>
              <a:rPr lang="en-US" dirty="0" err="1" smtClean="0"/>
              <a:t>important,there</a:t>
            </a:r>
            <a:r>
              <a:rPr lang="en-US" dirty="0" smtClean="0"/>
              <a:t> are a lot of </a:t>
            </a:r>
            <a:r>
              <a:rPr lang="en-US" dirty="0" err="1" smtClean="0"/>
              <a:t>animals,plants.It</a:t>
            </a:r>
            <a:r>
              <a:rPr lang="en-US" dirty="0" smtClean="0"/>
              <a:t> rains 200 hundred days there.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336303"/>
            <a:ext cx="4495800" cy="4212937"/>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37" y="381000"/>
            <a:ext cx="5029200" cy="2828925"/>
          </a:xfrm>
          <a:prstGeom prst="rect">
            <a:avLst/>
          </a:prstGeom>
          <a:ln>
            <a:noFill/>
          </a:ln>
          <a:effectLst>
            <a:softEdge rad="112500"/>
          </a:effectLst>
        </p:spPr>
      </p:pic>
    </p:spTree>
    <p:extLst>
      <p:ext uri="{BB962C8B-B14F-4D97-AF65-F5344CB8AC3E}">
        <p14:creationId xmlns:p14="http://schemas.microsoft.com/office/powerpoint/2010/main" val="2323653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8" y="228600"/>
            <a:ext cx="6347713" cy="1320800"/>
          </a:xfrm>
        </p:spPr>
        <p:txBody>
          <a:bodyPr>
            <a:normAutofit/>
          </a:bodyPr>
          <a:lstStyle/>
          <a:p>
            <a:pPr algn="ctr"/>
            <a:r>
              <a:rPr lang="en-US" sz="4000" dirty="0" smtClean="0"/>
              <a:t>What is deforestation?</a:t>
            </a:r>
            <a:endParaRPr lang="ru-RU" sz="4000" dirty="0"/>
          </a:p>
        </p:txBody>
      </p:sp>
      <p:sp>
        <p:nvSpPr>
          <p:cNvPr id="3" name="Объект 2"/>
          <p:cNvSpPr>
            <a:spLocks noGrp="1"/>
          </p:cNvSpPr>
          <p:nvPr>
            <p:ph idx="1"/>
          </p:nvPr>
        </p:nvSpPr>
        <p:spPr>
          <a:xfrm>
            <a:off x="592538" y="1143001"/>
            <a:ext cx="5960662" cy="685800"/>
          </a:xfrm>
        </p:spPr>
        <p:txBody>
          <a:bodyPr/>
          <a:lstStyle/>
          <a:p>
            <a:pPr marL="0" indent="0">
              <a:buNone/>
            </a:pPr>
            <a:r>
              <a:rPr lang="en-US" dirty="0" smtClean="0"/>
              <a:t>The act of cutting down or burning the trees an area.</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68" y="1810604"/>
            <a:ext cx="6053731" cy="4540298"/>
          </a:xfrm>
          <a:prstGeom prst="rect">
            <a:avLst/>
          </a:prstGeom>
          <a:ln>
            <a:noFill/>
          </a:ln>
          <a:effectLst>
            <a:softEdge rad="112500"/>
          </a:effectLst>
        </p:spPr>
      </p:pic>
    </p:spTree>
    <p:extLst>
      <p:ext uri="{BB962C8B-B14F-4D97-AF65-F5344CB8AC3E}">
        <p14:creationId xmlns:p14="http://schemas.microsoft.com/office/powerpoint/2010/main" val="3363136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52400"/>
            <a:ext cx="6347713" cy="914400"/>
          </a:xfrm>
        </p:spPr>
        <p:txBody>
          <a:bodyPr>
            <a:normAutofit/>
          </a:bodyPr>
          <a:lstStyle/>
          <a:p>
            <a:pPr algn="ctr"/>
            <a:r>
              <a:rPr lang="en-US" sz="4000" dirty="0" smtClean="0"/>
              <a:t>Save our forests</a:t>
            </a:r>
            <a:endParaRPr lang="ru-RU" sz="4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467" y="3824785"/>
            <a:ext cx="4842933" cy="272415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762001"/>
            <a:ext cx="4191997" cy="3020704"/>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066800"/>
            <a:ext cx="2743200" cy="2743200"/>
          </a:xfrm>
          <a:prstGeom prst="rect">
            <a:avLst/>
          </a:prstGeom>
        </p:spPr>
      </p:pic>
    </p:spTree>
    <p:extLst>
      <p:ext uri="{BB962C8B-B14F-4D97-AF65-F5344CB8AC3E}">
        <p14:creationId xmlns:p14="http://schemas.microsoft.com/office/powerpoint/2010/main" val="3676862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152400"/>
            <a:ext cx="6347713" cy="1320800"/>
          </a:xfrm>
        </p:spPr>
        <p:txBody>
          <a:bodyPr/>
          <a:lstStyle/>
          <a:p>
            <a:pPr algn="ctr"/>
            <a:r>
              <a:rPr lang="en-US" dirty="0" smtClean="0">
                <a:solidFill>
                  <a:srgbClr val="00B0F0"/>
                </a:solidFill>
              </a:rPr>
              <a:t>Water</a:t>
            </a:r>
            <a:endParaRPr lang="ru-RU" dirty="0">
              <a:solidFill>
                <a:srgbClr val="00B0F0"/>
              </a:solidFill>
            </a:endParaRPr>
          </a:p>
        </p:txBody>
      </p:sp>
      <p:sp>
        <p:nvSpPr>
          <p:cNvPr id="3" name="Объект 2"/>
          <p:cNvSpPr>
            <a:spLocks noGrp="1"/>
          </p:cNvSpPr>
          <p:nvPr>
            <p:ph idx="1"/>
          </p:nvPr>
        </p:nvSpPr>
        <p:spPr>
          <a:xfrm>
            <a:off x="381000" y="812800"/>
            <a:ext cx="4876802" cy="1600200"/>
          </a:xfrm>
        </p:spPr>
        <p:txBody>
          <a:bodyPr/>
          <a:lstStyle/>
          <a:p>
            <a:pPr marL="0" indent="0">
              <a:buNone/>
            </a:pPr>
            <a:r>
              <a:rPr lang="en-US" dirty="0" smtClean="0"/>
              <a:t>Water is the most precious gift of nature to humanity. Earth is often called “Water Planet” because it is the only planet in our solar system which has liquid water on its surface.</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17" y="2409588"/>
            <a:ext cx="3583493" cy="43180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757" y="1225265"/>
            <a:ext cx="2133600" cy="3696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8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0"/>
            <a:ext cx="6347713" cy="1320800"/>
          </a:xfrm>
        </p:spPr>
        <p:txBody>
          <a:bodyPr>
            <a:normAutofit/>
          </a:bodyPr>
          <a:lstStyle/>
          <a:p>
            <a:pPr algn="ctr"/>
            <a:r>
              <a:rPr lang="en-US" sz="4000" dirty="0" smtClean="0">
                <a:solidFill>
                  <a:srgbClr val="00B0F0"/>
                </a:solidFill>
              </a:rPr>
              <a:t>Children’s turn</a:t>
            </a:r>
            <a:endParaRPr lang="ru-RU" sz="4000" dirty="0">
              <a:solidFill>
                <a:srgbClr val="00B0F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648" y="3628028"/>
            <a:ext cx="2398595" cy="3198127"/>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3637127"/>
            <a:ext cx="2398595" cy="3198127"/>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45" y="660400"/>
            <a:ext cx="2133600" cy="284480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541517"/>
            <a:ext cx="2311924" cy="3082566"/>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320" y="672910"/>
            <a:ext cx="1340075" cy="2600145"/>
          </a:xfrm>
          <a:prstGeom prst="rect">
            <a:avLst/>
          </a:prstGeom>
        </p:spPr>
      </p:pic>
    </p:spTree>
    <p:extLst>
      <p:ext uri="{BB962C8B-B14F-4D97-AF65-F5344CB8AC3E}">
        <p14:creationId xmlns:p14="http://schemas.microsoft.com/office/powerpoint/2010/main" val="1663986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19200" y="4038600"/>
            <a:ext cx="5562600" cy="2409114"/>
          </a:xfrm>
        </p:spPr>
        <p:txBody>
          <a:bodyPr/>
          <a:lstStyle/>
          <a:p>
            <a:pPr>
              <a:buFont typeface="Wingdings" panose="05000000000000000000" pitchFamily="2" charset="2"/>
              <a:buChar char="Ø"/>
            </a:pPr>
            <a:r>
              <a:rPr lang="en-US" dirty="0" smtClean="0"/>
              <a:t>Close the water tap while brushing teeth.</a:t>
            </a:r>
          </a:p>
          <a:p>
            <a:pPr>
              <a:buFont typeface="Wingdings" panose="05000000000000000000" pitchFamily="2" charset="2"/>
              <a:buChar char="Ø"/>
            </a:pPr>
            <a:r>
              <a:rPr lang="en-US" dirty="0" smtClean="0"/>
              <a:t>Wash the fruits and vegetables in one pan instead of washing separate.</a:t>
            </a:r>
          </a:p>
          <a:p>
            <a:pPr>
              <a:buFont typeface="Wingdings" panose="05000000000000000000" pitchFamily="2" charset="2"/>
              <a:buChar char="Ø"/>
            </a:pPr>
            <a:r>
              <a:rPr lang="en-US" dirty="0" smtClean="0"/>
              <a:t>Take a shower instead of a bath if you are keeping it short.</a:t>
            </a:r>
          </a:p>
          <a:p>
            <a:pPr>
              <a:buFont typeface="Wingdings" panose="05000000000000000000" pitchFamily="2" charset="2"/>
              <a:buChar char="Ø"/>
            </a:pPr>
            <a:r>
              <a:rPr lang="en-US" dirty="0" smtClean="0"/>
              <a:t>Use </a:t>
            </a:r>
            <a:r>
              <a:rPr lang="en-US" dirty="0" err="1" smtClean="0"/>
              <a:t>dishwashes</a:t>
            </a:r>
            <a:r>
              <a:rPr lang="en-US" dirty="0" smtClean="0"/>
              <a:t> and washing </a:t>
            </a:r>
            <a:r>
              <a:rPr lang="en-US" dirty="0" smtClean="0"/>
              <a:t>machines </a:t>
            </a:r>
            <a:r>
              <a:rPr lang="en-US" dirty="0" smtClean="0"/>
              <a:t>only on full loads.</a:t>
            </a:r>
          </a:p>
          <a:p>
            <a:pPr>
              <a:buFont typeface="Wingdings" panose="05000000000000000000" pitchFamily="2" charset="2"/>
              <a:buChar char="Ø"/>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4978400" cy="3733800"/>
          </a:xfrm>
          <a:prstGeom prst="rect">
            <a:avLst/>
          </a:prstGeom>
          <a:ln>
            <a:noFill/>
          </a:ln>
          <a:effectLst>
            <a:softEdge rad="112500"/>
          </a:effectLst>
        </p:spPr>
      </p:pic>
    </p:spTree>
    <p:extLst>
      <p:ext uri="{BB962C8B-B14F-4D97-AF65-F5344CB8AC3E}">
        <p14:creationId xmlns:p14="http://schemas.microsoft.com/office/powerpoint/2010/main" val="174058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3886200"/>
            <a:ext cx="2743200" cy="701722"/>
          </a:xfrm>
        </p:spPr>
        <p:txBody>
          <a:bodyPr>
            <a:normAutofit/>
          </a:bodyPr>
          <a:lstStyle/>
          <a:p>
            <a:r>
              <a:rPr lang="en-US" sz="1800" dirty="0">
                <a:solidFill>
                  <a:schemeClr val="tx1"/>
                </a:solidFill>
              </a:rPr>
              <a:t/>
            </a:r>
            <a:br>
              <a:rPr lang="en-US" sz="1800" dirty="0">
                <a:solidFill>
                  <a:schemeClr val="tx1"/>
                </a:solidFill>
              </a:rPr>
            </a:br>
            <a:r>
              <a:rPr lang="en-US" sz="1600" dirty="0">
                <a:solidFill>
                  <a:schemeClr val="tx1"/>
                </a:solidFill>
              </a:rPr>
              <a:t>Let’s plant flowers!</a:t>
            </a:r>
            <a:endParaRPr lang="ru-RU" sz="1600" dirty="0">
              <a:solidFill>
                <a:schemeClr val="tx1"/>
              </a:solidFill>
            </a:endParaRPr>
          </a:p>
        </p:txBody>
      </p:sp>
      <p:pic>
        <p:nvPicPr>
          <p:cNvPr id="4" name="Содержимое 3" descr="md_5ad0d091ecd73.jpg"/>
          <p:cNvPicPr>
            <a:picLocks noGrp="1" noChangeAspect="1"/>
          </p:cNvPicPr>
          <p:nvPr>
            <p:ph idx="1"/>
          </p:nvPr>
        </p:nvPicPr>
        <p:blipFill>
          <a:blip r:embed="rId2" cstate="print"/>
          <a:stretch>
            <a:fillRect/>
          </a:stretch>
        </p:blipFill>
        <p:spPr>
          <a:xfrm>
            <a:off x="5052906" y="84900"/>
            <a:ext cx="1905000" cy="1905000"/>
          </a:xfrm>
          <a:prstGeom prst="rect">
            <a:avLst/>
          </a:prstGeom>
          <a:ln>
            <a:noFill/>
          </a:ln>
          <a:effectLst>
            <a:softEdge rad="112500"/>
          </a:effectLst>
        </p:spPr>
      </p:pic>
      <p:sp>
        <p:nvSpPr>
          <p:cNvPr id="6" name="Заголовок 1"/>
          <p:cNvSpPr txBox="1">
            <a:spLocks/>
          </p:cNvSpPr>
          <p:nvPr/>
        </p:nvSpPr>
        <p:spPr>
          <a:xfrm>
            <a:off x="876300" y="316992"/>
            <a:ext cx="5442659" cy="10546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smtClean="0">
                <a:solidFill>
                  <a:schemeClr val="tx1"/>
                </a:solidFill>
              </a:rPr>
              <a:t>This year we worked on a project entitled!</a:t>
            </a:r>
          </a:p>
          <a:p>
            <a:r>
              <a:rPr lang="en-US" sz="1600" dirty="0" smtClean="0">
                <a:solidFill>
                  <a:schemeClr val="tx1"/>
                </a:solidFill>
              </a:rPr>
              <a:t/>
            </a:r>
            <a:br>
              <a:rPr lang="en-US" sz="1600" dirty="0" smtClean="0">
                <a:solidFill>
                  <a:schemeClr val="tx1"/>
                </a:solidFill>
              </a:rPr>
            </a:br>
            <a:r>
              <a:rPr lang="en-US" sz="1600" dirty="0" smtClean="0">
                <a:solidFill>
                  <a:schemeClr val="tx1"/>
                </a:solidFill>
              </a:rPr>
              <a:t>Save Planet Earth For Feature Generation!</a:t>
            </a:r>
            <a:br>
              <a:rPr lang="en-US" sz="1600" dirty="0" smtClean="0">
                <a:solidFill>
                  <a:schemeClr val="tx1"/>
                </a:solidFill>
              </a:rPr>
            </a:br>
            <a:endParaRPr lang="ru-RU" sz="1600" dirty="0">
              <a:solidFill>
                <a:schemeClr val="tx1"/>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572000"/>
            <a:ext cx="3747090" cy="2107738"/>
          </a:xfrm>
          <a:prstGeom prst="rect">
            <a:avLst/>
          </a:prstGeom>
          <a:ln>
            <a:noFill/>
          </a:ln>
          <a:effectLst>
            <a:softEdge rad="112500"/>
          </a:effectLst>
        </p:spPr>
      </p:pic>
      <p:sp>
        <p:nvSpPr>
          <p:cNvPr id="7" name="Заголовок 1"/>
          <p:cNvSpPr txBox="1">
            <a:spLocks/>
          </p:cNvSpPr>
          <p:nvPr/>
        </p:nvSpPr>
        <p:spPr>
          <a:xfrm>
            <a:off x="4373751" y="5969924"/>
            <a:ext cx="2584155" cy="96928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dirty="0" smtClean="0">
                <a:solidFill>
                  <a:schemeClr val="tx1"/>
                </a:solidFill>
              </a:rPr>
              <a:t/>
            </a:r>
            <a:br>
              <a:rPr lang="en-US" sz="1600" dirty="0" smtClean="0">
                <a:solidFill>
                  <a:schemeClr val="tx1"/>
                </a:solidFill>
              </a:rPr>
            </a:br>
            <a:r>
              <a:rPr lang="en-US" sz="1600" dirty="0" smtClean="0">
                <a:solidFill>
                  <a:schemeClr val="tx1"/>
                </a:solidFill>
              </a:rPr>
              <a:t>Save water! Water is life!</a:t>
            </a:r>
            <a:br>
              <a:rPr lang="en-US" sz="1600" dirty="0" smtClean="0">
                <a:solidFill>
                  <a:schemeClr val="tx1"/>
                </a:solidFill>
              </a:rPr>
            </a:br>
            <a:endParaRPr lang="ru-RU" sz="1600" dirty="0">
              <a:solidFill>
                <a:schemeClr val="tx1"/>
              </a:solidFill>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8697" y="3124200"/>
            <a:ext cx="2331849" cy="3109131"/>
          </a:xfrm>
          <a:prstGeom prst="rect">
            <a:avLst/>
          </a:prstGeom>
          <a:ln>
            <a:noFill/>
          </a:ln>
          <a:effectLst>
            <a:softEdge rad="112500"/>
          </a:effectLst>
        </p:spPr>
      </p:pic>
      <p:sp>
        <p:nvSpPr>
          <p:cNvPr id="10" name="Заголовок 1"/>
          <p:cNvSpPr txBox="1">
            <a:spLocks/>
          </p:cNvSpPr>
          <p:nvPr/>
        </p:nvSpPr>
        <p:spPr>
          <a:xfrm>
            <a:off x="3855749" y="1620172"/>
            <a:ext cx="2463210" cy="10068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solidFill>
                  <a:schemeClr val="tx1"/>
                </a:solidFill>
              </a:rPr>
              <a:t/>
            </a:r>
            <a:br>
              <a:rPr lang="en-US" sz="1800" dirty="0" smtClean="0">
                <a:solidFill>
                  <a:schemeClr val="tx1"/>
                </a:solidFill>
              </a:rPr>
            </a:br>
            <a:r>
              <a:rPr lang="en-US" sz="1600" dirty="0" smtClean="0">
                <a:solidFill>
                  <a:schemeClr val="tx1"/>
                </a:solidFill>
              </a:rPr>
              <a:t>Save Forests! Save Trees</a:t>
            </a:r>
            <a:endParaRPr lang="ru-RU" sz="1600" dirty="0">
              <a:solidFill>
                <a:schemeClr val="tx1"/>
              </a:solidFill>
            </a:endParaRP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095" y="1447800"/>
            <a:ext cx="3502654" cy="26269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606800"/>
            <a:ext cx="2438400" cy="325120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3500747"/>
            <a:ext cx="2511969" cy="3349292"/>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199" y="-1"/>
            <a:ext cx="2570755" cy="3427673"/>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0"/>
            <a:ext cx="2570755" cy="3427673"/>
          </a:xfrm>
          <a:prstGeom prst="rect">
            <a:avLst/>
          </a:prstGeom>
          <a:ln>
            <a:noFill/>
          </a:ln>
          <a:effectLst>
            <a:softEdge rad="112500"/>
          </a:effectLst>
        </p:spPr>
      </p:pic>
    </p:spTree>
    <p:extLst>
      <p:ext uri="{BB962C8B-B14F-4D97-AF65-F5344CB8AC3E}">
        <p14:creationId xmlns:p14="http://schemas.microsoft.com/office/powerpoint/2010/main" val="2345285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7" y="391803"/>
            <a:ext cx="6347713" cy="801806"/>
          </a:xfrm>
        </p:spPr>
        <p:txBody>
          <a:bodyPr>
            <a:normAutofit/>
          </a:bodyPr>
          <a:lstStyle/>
          <a:p>
            <a:pPr algn="ctr"/>
            <a:r>
              <a:rPr lang="en-US" sz="4000" dirty="0" smtClean="0"/>
              <a:t>Pollution</a:t>
            </a:r>
            <a:endParaRPr lang="ru-RU" sz="4000" dirty="0"/>
          </a:p>
        </p:txBody>
      </p:sp>
      <p:sp>
        <p:nvSpPr>
          <p:cNvPr id="3" name="Объект 2"/>
          <p:cNvSpPr>
            <a:spLocks noGrp="1"/>
          </p:cNvSpPr>
          <p:nvPr>
            <p:ph idx="1"/>
          </p:nvPr>
        </p:nvSpPr>
        <p:spPr>
          <a:xfrm>
            <a:off x="609597" y="1361495"/>
            <a:ext cx="4724401" cy="1344610"/>
          </a:xfrm>
        </p:spPr>
        <p:txBody>
          <a:bodyPr/>
          <a:lstStyle/>
          <a:p>
            <a:pPr marL="0" indent="0">
              <a:buNone/>
            </a:pPr>
            <a:r>
              <a:rPr lang="en-US" dirty="0" smtClean="0"/>
              <a:t>Polluted air is a community </a:t>
            </a:r>
            <a:r>
              <a:rPr lang="en-US" dirty="0" err="1" smtClean="0"/>
              <a:t>problem.Air</a:t>
            </a:r>
            <a:r>
              <a:rPr lang="en-US" dirty="0" smtClean="0"/>
              <a:t> becomes polluted in many </a:t>
            </a:r>
            <a:r>
              <a:rPr lang="en-US" dirty="0" err="1" smtClean="0"/>
              <a:t>ways.Cars</a:t>
            </a:r>
            <a:r>
              <a:rPr lang="en-US" dirty="0" smtClean="0"/>
              <a:t>, trucks, buses and airplanes are among the worst polluters.</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07" y="2706105"/>
            <a:ext cx="3807318" cy="2855489"/>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1971" y="2819400"/>
            <a:ext cx="3656258" cy="2742194"/>
          </a:xfrm>
          <a:prstGeom prst="rect">
            <a:avLst/>
          </a:prstGeom>
          <a:ln>
            <a:noFill/>
          </a:ln>
          <a:effectLst>
            <a:softEdge rad="112500"/>
          </a:effectLst>
        </p:spPr>
      </p:pic>
    </p:spTree>
    <p:extLst>
      <p:ext uri="{BB962C8B-B14F-4D97-AF65-F5344CB8AC3E}">
        <p14:creationId xmlns:p14="http://schemas.microsoft.com/office/powerpoint/2010/main" val="2575459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9268" y="276906"/>
            <a:ext cx="6347713" cy="914400"/>
          </a:xfrm>
        </p:spPr>
        <p:txBody>
          <a:bodyPr>
            <a:normAutofit/>
          </a:bodyPr>
          <a:lstStyle/>
          <a:p>
            <a:pPr algn="ctr"/>
            <a:r>
              <a:rPr lang="en-US" sz="4000" dirty="0" smtClean="0"/>
              <a:t>Sources of Water Pollution</a:t>
            </a:r>
            <a:endParaRPr lang="ru-RU" sz="4000" dirty="0"/>
          </a:p>
        </p:txBody>
      </p:sp>
      <p:sp>
        <p:nvSpPr>
          <p:cNvPr id="3" name="Объект 2"/>
          <p:cNvSpPr>
            <a:spLocks noGrp="1"/>
          </p:cNvSpPr>
          <p:nvPr>
            <p:ph idx="1"/>
          </p:nvPr>
        </p:nvSpPr>
        <p:spPr>
          <a:xfrm>
            <a:off x="1596481" y="3537113"/>
            <a:ext cx="4933288" cy="972930"/>
          </a:xfrm>
        </p:spPr>
        <p:txBody>
          <a:bodyPr>
            <a:normAutofit/>
          </a:bodyPr>
          <a:lstStyle/>
          <a:p>
            <a:pPr marL="0" indent="0">
              <a:buNone/>
            </a:pPr>
            <a:r>
              <a:rPr lang="en-US" dirty="0" smtClean="0"/>
              <a:t>Water pollution is caused by dumping wastes into lakes, rivers and other bodies of water.</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080" y="1191306"/>
            <a:ext cx="3149600" cy="2362200"/>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092" y="4169542"/>
            <a:ext cx="3149600" cy="2362200"/>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80" y="4169542"/>
            <a:ext cx="3149600" cy="236220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1191306"/>
            <a:ext cx="3068692" cy="2301519"/>
          </a:xfrm>
          <a:prstGeom prst="rect">
            <a:avLst/>
          </a:prstGeom>
          <a:ln>
            <a:noFill/>
          </a:ln>
          <a:effectLst>
            <a:softEdge rad="112500"/>
          </a:effectLst>
        </p:spPr>
      </p:pic>
    </p:spTree>
    <p:extLst>
      <p:ext uri="{BB962C8B-B14F-4D97-AF65-F5344CB8AC3E}">
        <p14:creationId xmlns:p14="http://schemas.microsoft.com/office/powerpoint/2010/main" val="346230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266" y="228600"/>
            <a:ext cx="6347713" cy="1752600"/>
          </a:xfrm>
        </p:spPr>
        <p:txBody>
          <a:bodyPr>
            <a:normAutofit fontScale="90000"/>
          </a:bodyPr>
          <a:lstStyle/>
          <a:p>
            <a:pPr algn="ctr"/>
            <a:r>
              <a:rPr lang="en-US" sz="4000" dirty="0" smtClean="0"/>
              <a:t>Global warming</a:t>
            </a:r>
            <a:br>
              <a:rPr lang="en-US" sz="4000" dirty="0" smtClean="0"/>
            </a:br>
            <a:r>
              <a:rPr lang="en-US" sz="4000" dirty="0" smtClean="0"/>
              <a:t>Disappearing of animals and birds</a:t>
            </a:r>
            <a:endParaRPr lang="ru-RU" sz="4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999" y="2014706"/>
            <a:ext cx="2870537" cy="2152903"/>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66" y="4354241"/>
            <a:ext cx="3282125" cy="246159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66" y="2014706"/>
            <a:ext cx="2821146" cy="2115860"/>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5839" y="4390635"/>
            <a:ext cx="2467365" cy="2467365"/>
          </a:xfrm>
          <a:prstGeom prst="rect">
            <a:avLst/>
          </a:prstGeom>
        </p:spPr>
      </p:pic>
    </p:spTree>
    <p:extLst>
      <p:ext uri="{BB962C8B-B14F-4D97-AF65-F5344CB8AC3E}">
        <p14:creationId xmlns:p14="http://schemas.microsoft.com/office/powerpoint/2010/main" val="2734006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457200"/>
            <a:ext cx="6347714" cy="2106610"/>
          </a:xfrm>
        </p:spPr>
        <p:txBody>
          <a:bodyPr/>
          <a:lstStyle/>
          <a:p>
            <a:pPr marL="0" indent="0">
              <a:buNone/>
            </a:pPr>
            <a:r>
              <a:rPr lang="en-US" dirty="0"/>
              <a:t>Now we are making so much garbage that in many places there is not enough room to bury it all. We have to act fast and cut down the amount of garbage we make. We can recycle and reject. If we recycle and </a:t>
            </a:r>
            <a:r>
              <a:rPr lang="en-US" dirty="0" smtClean="0"/>
              <a:t>reject </a:t>
            </a:r>
            <a:r>
              <a:rPr lang="en-US" dirty="0"/>
              <a:t>we will produce a lot less garbage and help to keep our planet green.</a:t>
            </a:r>
            <a:endParaRPr lang="ru-RU" dirty="0"/>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57" y="2367755"/>
            <a:ext cx="5105400" cy="3829050"/>
          </a:xfrm>
          <a:prstGeom prst="rect">
            <a:avLst/>
          </a:prstGeom>
          <a:ln>
            <a:noFill/>
          </a:ln>
          <a:effectLst>
            <a:softEdge rad="112500"/>
          </a:effectLst>
        </p:spPr>
      </p:pic>
    </p:spTree>
    <p:extLst>
      <p:ext uri="{BB962C8B-B14F-4D97-AF65-F5344CB8AC3E}">
        <p14:creationId xmlns:p14="http://schemas.microsoft.com/office/powerpoint/2010/main" val="986304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86200"/>
            <a:ext cx="3327400" cy="2495550"/>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5072" y="3886200"/>
            <a:ext cx="3327400" cy="2495550"/>
          </a:xfrm>
          <a:prstGeom prst="rect">
            <a:avLst/>
          </a:prstGeom>
          <a:ln>
            <a:noFill/>
          </a:ln>
          <a:effectLst>
            <a:softEdge rad="112500"/>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600"/>
            <a:ext cx="4648200" cy="3486150"/>
          </a:xfrm>
          <a:prstGeom prst="rect">
            <a:avLst/>
          </a:prstGeom>
          <a:ln>
            <a:noFill/>
          </a:ln>
          <a:effectLst>
            <a:softEdge rad="11250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990600"/>
            <a:ext cx="1749560" cy="2195876"/>
          </a:xfrm>
          <a:prstGeom prst="rect">
            <a:avLst/>
          </a:prstGeom>
        </p:spPr>
      </p:pic>
    </p:spTree>
    <p:extLst>
      <p:ext uri="{BB962C8B-B14F-4D97-AF65-F5344CB8AC3E}">
        <p14:creationId xmlns:p14="http://schemas.microsoft.com/office/powerpoint/2010/main" val="698827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7162800" cy="4030478"/>
          </a:xfrm>
          <a:prstGeom prst="rect">
            <a:avLst/>
          </a:prstGeom>
          <a:ln>
            <a:noFill/>
          </a:ln>
          <a:effectLst>
            <a:softEdge rad="112500"/>
          </a:effectLst>
        </p:spPr>
      </p:pic>
    </p:spTree>
    <p:extLst>
      <p:ext uri="{BB962C8B-B14F-4D97-AF65-F5344CB8AC3E}">
        <p14:creationId xmlns:p14="http://schemas.microsoft.com/office/powerpoint/2010/main" val="2643518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49" y="86436"/>
            <a:ext cx="3352800" cy="4267200"/>
          </a:xfrm>
          <a:prstGeom prst="rect">
            <a:avLst/>
          </a:prstGeom>
          <a:ln>
            <a:noFill/>
          </a:ln>
          <a:effectLst>
            <a:softEdge rad="11250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127" y="4326340"/>
            <a:ext cx="3858580" cy="2455460"/>
          </a:xfrm>
          <a:prstGeom prst="rect">
            <a:avLst/>
          </a:prstGeom>
          <a:ln>
            <a:noFill/>
          </a:ln>
          <a:effectLst>
            <a:softEdge rad="112500"/>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4326340"/>
            <a:ext cx="3962400" cy="2586752"/>
          </a:xfrm>
          <a:prstGeom prst="rect">
            <a:avLst/>
          </a:prstGeom>
          <a:ln>
            <a:noFill/>
          </a:ln>
          <a:effectLst>
            <a:softEdge rad="112500"/>
          </a:effec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156448"/>
            <a:ext cx="5486400" cy="4114800"/>
          </a:xfrm>
          <a:prstGeom prst="rect">
            <a:avLst/>
          </a:prstGeom>
          <a:ln>
            <a:noFill/>
          </a:ln>
          <a:effectLst>
            <a:softEdge rad="112500"/>
          </a:effectLst>
        </p:spPr>
      </p:pic>
    </p:spTree>
    <p:extLst>
      <p:ext uri="{BB962C8B-B14F-4D97-AF65-F5344CB8AC3E}">
        <p14:creationId xmlns:p14="http://schemas.microsoft.com/office/powerpoint/2010/main" val="2458294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0753" y="-27296"/>
            <a:ext cx="6096000" cy="914400"/>
          </a:xfrm>
        </p:spPr>
        <p:txBody>
          <a:bodyPr/>
          <a:lstStyle/>
          <a:p>
            <a:pPr algn="ctr"/>
            <a:r>
              <a:rPr lang="en-US" sz="4000" b="1" dirty="0" smtClean="0"/>
              <a:t>Let’s plant trees</a:t>
            </a:r>
            <a:endParaRPr lang="ru-RU" sz="4000" b="1" dirty="0"/>
          </a:p>
        </p:txBody>
      </p:sp>
      <p:sp>
        <p:nvSpPr>
          <p:cNvPr id="3" name="Подзаголовок 2"/>
          <p:cNvSpPr>
            <a:spLocks noGrp="1"/>
          </p:cNvSpPr>
          <p:nvPr>
            <p:ph type="subTitle" idx="1"/>
          </p:nvPr>
        </p:nvSpPr>
        <p:spPr/>
        <p:txBody>
          <a:bodyPr/>
          <a:lstStyle/>
          <a:p>
            <a:endParaRPr lang="ru-RU"/>
          </a:p>
        </p:txBody>
      </p:sp>
      <p:pic>
        <p:nvPicPr>
          <p:cNvPr id="4" name="Рисунок 3" descr="ab05627a-222d-43de-8406-f41077c145cd.jpg"/>
          <p:cNvPicPr>
            <a:picLocks noChangeAspect="1"/>
          </p:cNvPicPr>
          <p:nvPr/>
        </p:nvPicPr>
        <p:blipFill>
          <a:blip r:embed="rId3" cstate="print"/>
          <a:stretch>
            <a:fillRect/>
          </a:stretch>
        </p:blipFill>
        <p:spPr>
          <a:xfrm>
            <a:off x="609600" y="887104"/>
            <a:ext cx="7867875" cy="5361296"/>
          </a:xfrm>
          <a:prstGeom prst="rect">
            <a:avLst/>
          </a:prstGeom>
          <a:ln>
            <a:noFill/>
          </a:ln>
          <a:effectLst>
            <a:softEdge rad="112500"/>
          </a:effectLst>
        </p:spPr>
      </p:pic>
      <p:pic>
        <p:nvPicPr>
          <p:cNvPr id="6" name="Рисунок 5" descr="29572734_2036766446537527_8924224387376728479_n.jpg"/>
          <p:cNvPicPr>
            <a:picLocks noChangeAspect="1"/>
          </p:cNvPicPr>
          <p:nvPr/>
        </p:nvPicPr>
        <p:blipFill>
          <a:blip r:embed="rId4" cstate="print"/>
          <a:stretch>
            <a:fillRect/>
          </a:stretch>
        </p:blipFill>
        <p:spPr>
          <a:xfrm>
            <a:off x="2519317" y="1402034"/>
            <a:ext cx="4048439" cy="2694742"/>
          </a:xfrm>
          <a:prstGeom prst="rect">
            <a:avLst/>
          </a:prstGeom>
          <a:ln>
            <a:noFill/>
          </a:ln>
          <a:effectLst>
            <a:softEdge rad="112500"/>
          </a:effec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3167" y="4316485"/>
            <a:ext cx="3129178" cy="2346883"/>
          </a:xfrm>
          <a:prstGeom prst="rect">
            <a:avLst/>
          </a:prstGeom>
          <a:ln>
            <a:noFill/>
          </a:ln>
          <a:effectLst>
            <a:softEdge rad="112500"/>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960" y="4316486"/>
            <a:ext cx="3129176" cy="234688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81291"/>
            <a:ext cx="6347715" cy="835981"/>
          </a:xfrm>
        </p:spPr>
        <p:txBody>
          <a:bodyPr/>
          <a:lstStyle/>
          <a:p>
            <a:pPr algn="ctr"/>
            <a:r>
              <a:rPr lang="en-US" dirty="0" smtClean="0"/>
              <a:t>What is environment?</a:t>
            </a:r>
            <a:endParaRPr lang="ru-RU" dirty="0"/>
          </a:p>
        </p:txBody>
      </p:sp>
      <p:graphicFrame>
        <p:nvGraphicFramePr>
          <p:cNvPr id="11" name="Схема 10"/>
          <p:cNvGraphicFramePr/>
          <p:nvPr>
            <p:extLst>
              <p:ext uri="{D42A27DB-BD31-4B8C-83A1-F6EECF244321}">
                <p14:modId xmlns:p14="http://schemas.microsoft.com/office/powerpoint/2010/main" val="737571799"/>
              </p:ext>
            </p:extLst>
          </p:nvPr>
        </p:nvGraphicFramePr>
        <p:xfrm>
          <a:off x="35257" y="650654"/>
          <a:ext cx="6794311" cy="6202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Объект 5"/>
          <p:cNvPicPr>
            <a:picLocks noGrp="1" noChangeAspect="1"/>
          </p:cNvPicPr>
          <p:nvPr>
            <p:ph idx="4294967295"/>
          </p:nvPr>
        </p:nvPicPr>
        <p:blipFill>
          <a:blip r:embed="rId7" cstate="print">
            <a:extLst>
              <a:ext uri="{28A0092B-C50C-407E-A947-70E740481C1C}">
                <a14:useLocalDpi xmlns:a14="http://schemas.microsoft.com/office/drawing/2010/main" val="0"/>
              </a:ext>
            </a:extLst>
          </a:blip>
          <a:stretch>
            <a:fillRect/>
          </a:stretch>
        </p:blipFill>
        <p:spPr>
          <a:xfrm>
            <a:off x="457200" y="3352800"/>
            <a:ext cx="2518012" cy="3357349"/>
          </a:xfrm>
          <a:prstGeom prst="rect">
            <a:avLst/>
          </a:prstGeom>
          <a:ln>
            <a:noFill/>
          </a:ln>
          <a:effectLst>
            <a:softEdge rad="112500"/>
          </a:effectLst>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858727"/>
            <a:ext cx="2286000" cy="2286000"/>
          </a:xfrm>
          <a:prstGeom prst="rect">
            <a:avLst/>
          </a:prstGeom>
        </p:spPr>
      </p:pic>
    </p:spTree>
    <p:extLst>
      <p:ext uri="{BB962C8B-B14F-4D97-AF65-F5344CB8AC3E}">
        <p14:creationId xmlns:p14="http://schemas.microsoft.com/office/powerpoint/2010/main" val="3901949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533400"/>
            <a:ext cx="3886200" cy="2209800"/>
          </a:xfrm>
        </p:spPr>
        <p:txBody>
          <a:bodyPr>
            <a:normAutofit/>
          </a:bodyPr>
          <a:lstStyle/>
          <a:p>
            <a:pPr>
              <a:buFont typeface="Wingdings" panose="05000000000000000000" pitchFamily="2" charset="2"/>
              <a:buChar char="Ø"/>
            </a:pPr>
            <a:r>
              <a:rPr lang="en-US" sz="1600" dirty="0" err="1" smtClean="0"/>
              <a:t>Enviornment</a:t>
            </a:r>
            <a:r>
              <a:rPr lang="en-US" sz="1600" dirty="0" smtClean="0"/>
              <a:t> provides us with </a:t>
            </a:r>
          </a:p>
          <a:p>
            <a:pPr>
              <a:buFont typeface="Wingdings" panose="05000000000000000000" pitchFamily="2" charset="2"/>
              <a:buChar char="Ø"/>
            </a:pPr>
            <a:r>
              <a:rPr lang="en-US" sz="1600" dirty="0" smtClean="0"/>
              <a:t>Air that we breath</a:t>
            </a:r>
          </a:p>
          <a:p>
            <a:pPr>
              <a:buFont typeface="Wingdings" panose="05000000000000000000" pitchFamily="2" charset="2"/>
              <a:buChar char="Ø"/>
            </a:pPr>
            <a:r>
              <a:rPr lang="en-US" sz="1600" dirty="0" smtClean="0"/>
              <a:t>Water that we drink</a:t>
            </a:r>
          </a:p>
          <a:p>
            <a:pPr>
              <a:buFont typeface="Wingdings" panose="05000000000000000000" pitchFamily="2" charset="2"/>
              <a:buChar char="Ø"/>
            </a:pPr>
            <a:r>
              <a:rPr lang="en-US" sz="1600" dirty="0" smtClean="0"/>
              <a:t>Food that we eat</a:t>
            </a:r>
          </a:p>
          <a:p>
            <a:pPr>
              <a:buFont typeface="Wingdings" panose="05000000000000000000" pitchFamily="2" charset="2"/>
              <a:buChar char="Ø"/>
            </a:pPr>
            <a:r>
              <a:rPr lang="en-US" sz="1600" dirty="0" smtClean="0"/>
              <a:t>Clothes that cover our body</a:t>
            </a:r>
            <a:endParaRPr lang="ru-RU" sz="1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730388"/>
            <a:ext cx="4165600" cy="31242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758588"/>
            <a:ext cx="2971800" cy="2971800"/>
          </a:xfrm>
          <a:prstGeom prst="rect">
            <a:avLst/>
          </a:prstGeom>
        </p:spPr>
      </p:pic>
    </p:spTree>
    <p:extLst>
      <p:ext uri="{BB962C8B-B14F-4D97-AF65-F5344CB8AC3E}">
        <p14:creationId xmlns:p14="http://schemas.microsoft.com/office/powerpoint/2010/main" val="376769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81000"/>
            <a:ext cx="6347713" cy="1320800"/>
          </a:xfrm>
        </p:spPr>
        <p:txBody>
          <a:bodyPr>
            <a:normAutofit/>
          </a:bodyPr>
          <a:lstStyle/>
          <a:p>
            <a:pPr algn="ctr"/>
            <a:r>
              <a:rPr lang="en-US" sz="4000" dirty="0" smtClean="0"/>
              <a:t>Let’s help to keep the environment clean</a:t>
            </a:r>
            <a:endParaRPr lang="ru-RU" sz="4000" dirty="0"/>
          </a:p>
        </p:txBody>
      </p:sp>
      <p:sp>
        <p:nvSpPr>
          <p:cNvPr id="3" name="Объект 2"/>
          <p:cNvSpPr>
            <a:spLocks noGrp="1"/>
          </p:cNvSpPr>
          <p:nvPr>
            <p:ph idx="1"/>
          </p:nvPr>
        </p:nvSpPr>
        <p:spPr>
          <a:xfrm>
            <a:off x="609599" y="1935744"/>
            <a:ext cx="5867401" cy="1878010"/>
          </a:xfrm>
        </p:spPr>
        <p:txBody>
          <a:bodyPr>
            <a:normAutofit/>
          </a:bodyPr>
          <a:lstStyle/>
          <a:p>
            <a:pPr>
              <a:buFont typeface="Wingdings" panose="05000000000000000000" pitchFamily="2" charset="2"/>
              <a:buChar char="Ø"/>
            </a:pPr>
            <a:r>
              <a:rPr lang="en-US" sz="1600" dirty="0" smtClean="0"/>
              <a:t>Never throw chocolate papers or garbage on the </a:t>
            </a:r>
            <a:r>
              <a:rPr lang="en-US" sz="1600" dirty="0" err="1" smtClean="0"/>
              <a:t>roads,on</a:t>
            </a:r>
            <a:r>
              <a:rPr lang="en-US" sz="1600" dirty="0" smtClean="0"/>
              <a:t> the grounds.</a:t>
            </a:r>
          </a:p>
          <a:p>
            <a:pPr>
              <a:buFont typeface="Wingdings" panose="05000000000000000000" pitchFamily="2" charset="2"/>
              <a:buChar char="Ø"/>
            </a:pPr>
            <a:r>
              <a:rPr lang="en-US" sz="1600" dirty="0" smtClean="0"/>
              <a:t>Always throw waste and garbage in a dustbin.</a:t>
            </a:r>
          </a:p>
          <a:p>
            <a:pPr>
              <a:buFont typeface="Wingdings" panose="05000000000000000000" pitchFamily="2" charset="2"/>
              <a:buChar char="Ø"/>
            </a:pPr>
            <a:r>
              <a:rPr lang="en-US" sz="1600" dirty="0" smtClean="0"/>
              <a:t>Water the plants every day as they give us food, the air we breath.</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45423"/>
            <a:ext cx="4581604" cy="2577153"/>
          </a:xfrm>
          <a:prstGeom prst="rect">
            <a:avLst/>
          </a:prstGeom>
          <a:ln>
            <a:noFill/>
          </a:ln>
          <a:effectLst>
            <a:softEdge rad="112500"/>
          </a:effectLst>
        </p:spPr>
      </p:pic>
    </p:spTree>
    <p:extLst>
      <p:ext uri="{BB962C8B-B14F-4D97-AF65-F5344CB8AC3E}">
        <p14:creationId xmlns:p14="http://schemas.microsoft.com/office/powerpoint/2010/main" val="2032573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55600"/>
            <a:ext cx="6347713" cy="1016000"/>
          </a:xfrm>
        </p:spPr>
        <p:txBody>
          <a:bodyPr>
            <a:normAutofit/>
          </a:bodyPr>
          <a:lstStyle/>
          <a:p>
            <a:pPr algn="ctr"/>
            <a:r>
              <a:rPr lang="en-US" sz="4000" dirty="0" smtClean="0"/>
              <a:t>The parts of the plants</a:t>
            </a:r>
            <a:endParaRPr lang="ru-RU" sz="4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371600"/>
            <a:ext cx="2971800" cy="2227974"/>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469" y="1371600"/>
            <a:ext cx="3960844" cy="2227974"/>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655" y="3733800"/>
            <a:ext cx="3657600" cy="2743200"/>
          </a:xfrm>
          <a:prstGeom prst="rect">
            <a:avLst/>
          </a:prstGeom>
          <a:ln>
            <a:noFill/>
          </a:ln>
          <a:effectLst>
            <a:softEdge rad="112500"/>
          </a:effectLst>
        </p:spPr>
      </p:pic>
    </p:spTree>
    <p:extLst>
      <p:ext uri="{BB962C8B-B14F-4D97-AF65-F5344CB8AC3E}">
        <p14:creationId xmlns:p14="http://schemas.microsoft.com/office/powerpoint/2010/main" val="3884842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53" y="609600"/>
            <a:ext cx="6347713" cy="1066800"/>
          </a:xfrm>
        </p:spPr>
        <p:txBody>
          <a:bodyPr>
            <a:normAutofit/>
          </a:bodyPr>
          <a:lstStyle/>
          <a:p>
            <a:pPr algn="ctr"/>
            <a:r>
              <a:rPr lang="en-US" sz="4000" dirty="0" smtClean="0"/>
              <a:t>Why do we need plants?</a:t>
            </a:r>
            <a:endParaRPr lang="ru-RU" sz="4000" dirty="0"/>
          </a:p>
        </p:txBody>
      </p:sp>
      <p:sp>
        <p:nvSpPr>
          <p:cNvPr id="3" name="Объект 2"/>
          <p:cNvSpPr>
            <a:spLocks noGrp="1"/>
          </p:cNvSpPr>
          <p:nvPr>
            <p:ph idx="1"/>
          </p:nvPr>
        </p:nvSpPr>
        <p:spPr>
          <a:xfrm>
            <a:off x="586853" y="2209800"/>
            <a:ext cx="5715001" cy="1878010"/>
          </a:xfrm>
        </p:spPr>
        <p:txBody>
          <a:bodyPr/>
          <a:lstStyle/>
          <a:p>
            <a:pPr>
              <a:buFont typeface="Wingdings" panose="05000000000000000000" pitchFamily="2" charset="2"/>
              <a:buChar char="Ø"/>
            </a:pPr>
            <a:r>
              <a:rPr lang="en-US" dirty="0" smtClean="0"/>
              <a:t>Plants take </a:t>
            </a:r>
            <a:r>
              <a:rPr lang="en-US" dirty="0" err="1" smtClean="0"/>
              <a:t>carbone</a:t>
            </a:r>
            <a:r>
              <a:rPr lang="en-US" dirty="0" smtClean="0"/>
              <a:t> dioxide out of the air.</a:t>
            </a:r>
          </a:p>
          <a:p>
            <a:pPr>
              <a:buFont typeface="Wingdings" panose="05000000000000000000" pitchFamily="2" charset="2"/>
              <a:buChar char="Ø"/>
            </a:pPr>
            <a:r>
              <a:rPr lang="en-US" dirty="0" smtClean="0"/>
              <a:t>Plants release oxygen into the air which we need to breath</a:t>
            </a:r>
          </a:p>
          <a:p>
            <a:pPr>
              <a:buFont typeface="Wingdings" panose="05000000000000000000" pitchFamily="2" charset="2"/>
              <a:buChar char="Ø"/>
            </a:pPr>
            <a:r>
              <a:rPr lang="en-US" dirty="0" smtClean="0"/>
              <a:t>Plants produce food that is healthy for us to eat.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087810"/>
            <a:ext cx="2743200" cy="2743200"/>
          </a:xfrm>
          <a:prstGeom prst="rect">
            <a:avLst/>
          </a:prstGeom>
        </p:spPr>
      </p:pic>
    </p:spTree>
    <p:extLst>
      <p:ext uri="{BB962C8B-B14F-4D97-AF65-F5344CB8AC3E}">
        <p14:creationId xmlns:p14="http://schemas.microsoft.com/office/powerpoint/2010/main" val="1140012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556</TotalTime>
  <Words>509</Words>
  <Application>Microsoft Office PowerPoint</Application>
  <PresentationFormat>Экран (4:3)</PresentationFormat>
  <Paragraphs>68</Paragraphs>
  <Slides>26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Bold</vt:lpstr>
      <vt:lpstr>Calibri</vt:lpstr>
      <vt:lpstr>Trebuchet MS</vt:lpstr>
      <vt:lpstr>Wingdings</vt:lpstr>
      <vt:lpstr>Wingdings 3</vt:lpstr>
      <vt:lpstr>Грань</vt:lpstr>
      <vt:lpstr>Save Nature Save planet Earth For Future Generation</vt:lpstr>
      <vt:lpstr> Let’s plant flowers!</vt:lpstr>
      <vt:lpstr>Презентация PowerPoint</vt:lpstr>
      <vt:lpstr>Let’s plant trees</vt:lpstr>
      <vt:lpstr>What is environment?</vt:lpstr>
      <vt:lpstr>Презентация PowerPoint</vt:lpstr>
      <vt:lpstr>Let’s help to keep the environment clean</vt:lpstr>
      <vt:lpstr>The parts of the plants</vt:lpstr>
      <vt:lpstr>Why do we need plants?</vt:lpstr>
      <vt:lpstr>What do plants need to grow?</vt:lpstr>
      <vt:lpstr>How do plants grow?</vt:lpstr>
      <vt:lpstr>Презентация PowerPoint</vt:lpstr>
      <vt:lpstr>Forest Let’s save our forest</vt:lpstr>
      <vt:lpstr>Презентация PowerPoint</vt:lpstr>
      <vt:lpstr>What is deforestation?</vt:lpstr>
      <vt:lpstr>Save our forests</vt:lpstr>
      <vt:lpstr>Water</vt:lpstr>
      <vt:lpstr>Children’s turn</vt:lpstr>
      <vt:lpstr>Презентация PowerPoint</vt:lpstr>
      <vt:lpstr>Презентация PowerPoint</vt:lpstr>
      <vt:lpstr>Pollution</vt:lpstr>
      <vt:lpstr>Sources of Water Pollution</vt:lpstr>
      <vt:lpstr>Global warming Disappearing of animals and birds</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асмик</dc:creator>
  <cp:lastModifiedBy>асмик</cp:lastModifiedBy>
  <cp:revision>47</cp:revision>
  <dcterms:created xsi:type="dcterms:W3CDTF">2006-08-16T00:00:00Z</dcterms:created>
  <dcterms:modified xsi:type="dcterms:W3CDTF">2019-03-27T18:06:49Z</dcterms:modified>
</cp:coreProperties>
</file>