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4" r:id="rId4"/>
    <p:sldId id="275" r:id="rId5"/>
    <p:sldId id="276" r:id="rId6"/>
    <p:sldId id="258" r:id="rId7"/>
    <p:sldId id="259" r:id="rId8"/>
    <p:sldId id="279" r:id="rId9"/>
    <p:sldId id="278" r:id="rId10"/>
    <p:sldId id="280" r:id="rId11"/>
    <p:sldId id="281" r:id="rId12"/>
    <p:sldId id="282" r:id="rId13"/>
    <p:sldId id="261" r:id="rId14"/>
    <p:sldId id="283" r:id="rId15"/>
    <p:sldId id="263" r:id="rId16"/>
    <p:sldId id="264" r:id="rId17"/>
    <p:sldId id="269" r:id="rId18"/>
    <p:sldId id="265" r:id="rId19"/>
    <p:sldId id="266" r:id="rId20"/>
    <p:sldId id="268" r:id="rId21"/>
    <p:sldId id="284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A1B205-541B-410E-AD00-BB6D448882E5}" type="datetimeFigureOut">
              <a:rPr lang="ru-RU"/>
              <a:pPr>
                <a:defRPr/>
              </a:pPr>
              <a:t>31.03.2019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C03E4C-1F87-4A73-8B6B-BA76B10BB0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48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882579-CBC3-4ABB-BDB4-8BA47BD049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03E4C-1F87-4A73-8B6B-BA76B10BB01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98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F9FD-C23C-489F-8E20-23E5DC7BE86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9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D277-FD6D-4103-B747-9C88A2B4C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E470-91D2-45D3-A8F4-8CAABB194B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4715-FF1E-4C07-8447-A0111B76B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09C6-6443-45E8-8EE0-BBE32F96A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4A3F-0913-4AEF-8C91-3E3328341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9877-906C-4AE7-BF84-D1251DCD4E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BE39-EAF5-4316-A50A-F3C628E8E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D77C-B050-4FF4-8C25-B4A503F99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E6C8-49DD-44CE-A2E9-218537879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779B-E1F6-49FD-B0DC-FE3C61759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4E98-A6CA-4382-ABEF-132BA0F64E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39A739-1EEA-4FA5-9AF3-F27503D65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.crazys.info/files/i/2009.9.1/1251793179_1248160603_vitamin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.crazys.info/files/i/2009.9.1/1251793179_1248160603_vitamin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cartoonclipartfree.com/Cliparts_Free/Kinder_Free/Cartoon-Clipart-Free-11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rk.aif.ru/application/public/dontknow/540/d191d142307a8316118ede32032a9fee_medi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gpravda.ru/images/materials/full_Goriachie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evrika.kamchatka.ru/ob/pit/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estival.1september.ru/files/articles/56/5628/562818/img07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xygeu.ucoz.ru/_pu/0/1457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lania.com/pictures/big/460125025046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1458242"/>
            <a:ext cx="6286544" cy="214314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Разговор о правильном питании.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Тема: самые полезные продукты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019316"/>
            <a:ext cx="4455445" cy="13471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МОУ «Лицей № 50» г. Саратова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rgbClr val="00B050"/>
                </a:solidFill>
              </a:rPr>
              <a:t>Ячменникова</a:t>
            </a:r>
            <a:r>
              <a:rPr lang="ru-RU" sz="2400" b="1" dirty="0" smtClean="0">
                <a:solidFill>
                  <a:srgbClr val="00B050"/>
                </a:solidFill>
              </a:rPr>
              <a:t> Е. К.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Человеку необходимы полноценные </a:t>
            </a:r>
            <a:r>
              <a:rPr lang="ru-RU" b="1" dirty="0" smtClean="0"/>
              <a:t>жиры</a:t>
            </a:r>
            <a:r>
              <a:rPr lang="ru-RU" dirty="0" smtClean="0"/>
              <a:t> – сливочное и растительное масло.</a:t>
            </a:r>
            <a:endParaRPr lang="ru-RU" dirty="0"/>
          </a:p>
        </p:txBody>
      </p:sp>
      <p:pic>
        <p:nvPicPr>
          <p:cNvPr id="1026" name="Picture 2" descr="D:\картинки\3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215">
            <a:off x="4462101" y="2009625"/>
            <a:ext cx="4000297" cy="3474466"/>
          </a:xfrm>
          <a:prstGeom prst="rect">
            <a:avLst/>
          </a:prstGeom>
          <a:noFill/>
        </p:spPr>
      </p:pic>
      <p:pic>
        <p:nvPicPr>
          <p:cNvPr id="1027" name="Picture 3" descr="D:\картинки\p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726">
            <a:off x="539552" y="1412776"/>
            <a:ext cx="4176464" cy="4468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9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Продукты, богатые </a:t>
            </a:r>
            <a:r>
              <a:rPr lang="ru-RU" b="1" dirty="0" smtClean="0"/>
              <a:t>углеводами</a:t>
            </a:r>
            <a:r>
              <a:rPr lang="ru-RU" b="1" dirty="0"/>
              <a:t>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хлеб, крупы, сахар, овощи и фрукты.</a:t>
            </a:r>
            <a:endParaRPr lang="ru-RU" dirty="0"/>
          </a:p>
        </p:txBody>
      </p:sp>
      <p:pic>
        <p:nvPicPr>
          <p:cNvPr id="1026" name="Picture 2" descr="D:\картинки\image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48000" cy="2448272"/>
          </a:xfrm>
          <a:prstGeom prst="rect">
            <a:avLst/>
          </a:prstGeom>
          <a:noFill/>
        </p:spPr>
      </p:pic>
      <p:pic>
        <p:nvPicPr>
          <p:cNvPr id="1027" name="Picture 3" descr="D:\картинки\ychnev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2483768" cy="2916932"/>
          </a:xfrm>
          <a:prstGeom prst="rect">
            <a:avLst/>
          </a:prstGeom>
          <a:noFill/>
        </p:spPr>
      </p:pic>
      <p:pic>
        <p:nvPicPr>
          <p:cNvPr id="1028" name="Picture 4" descr="D:\картинки\sahar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3240360" cy="2520279"/>
          </a:xfrm>
          <a:prstGeom prst="rect">
            <a:avLst/>
          </a:prstGeom>
          <a:noFill/>
        </p:spPr>
      </p:pic>
      <p:pic>
        <p:nvPicPr>
          <p:cNvPr id="1029" name="Picture 5" descr="D:\картинки\149379_image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93096"/>
            <a:ext cx="4981575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0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872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Витамины и минеральные вещества</a:t>
            </a:r>
            <a:r>
              <a:rPr lang="ru-RU" sz="2800" dirty="0" smtClean="0"/>
              <a:t> можно встретить в сливочном и растительном масле, яйцах, молоке и молочных продуктах, фруктах и овощах, а также в свежей зелени.</a:t>
            </a:r>
            <a:endParaRPr lang="ru-RU" sz="2800" dirty="0"/>
          </a:p>
        </p:txBody>
      </p:sp>
      <p:pic>
        <p:nvPicPr>
          <p:cNvPr id="1026" name="Picture 2" descr="D:\картинки\tradeboardNTrwF0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630864" cy="1710532"/>
          </a:xfrm>
          <a:prstGeom prst="rect">
            <a:avLst/>
          </a:prstGeom>
          <a:noFill/>
        </p:spPr>
      </p:pic>
      <p:pic>
        <p:nvPicPr>
          <p:cNvPr id="1029" name="Picture 5" descr="D:\картинки\149379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67488"/>
            <a:ext cx="2994844" cy="2290512"/>
          </a:xfrm>
          <a:prstGeom prst="rect">
            <a:avLst/>
          </a:prstGeom>
          <a:noFill/>
        </p:spPr>
      </p:pic>
      <p:pic>
        <p:nvPicPr>
          <p:cNvPr id="1030" name="Picture 6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116" y="2472584"/>
            <a:ext cx="2611187" cy="1730844"/>
          </a:xfrm>
          <a:prstGeom prst="rect">
            <a:avLst/>
          </a:prstGeom>
          <a:noFill/>
        </p:spPr>
      </p:pic>
      <p:pic>
        <p:nvPicPr>
          <p:cNvPr id="2" name="Picture 2" descr="D:\картинки\392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736304" cy="2789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000528" cy="92869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это всё нужно есть каждый день?</a:t>
            </a:r>
          </a:p>
          <a:p>
            <a:endParaRPr lang="ru-RU" dirty="0"/>
          </a:p>
        </p:txBody>
      </p:sp>
      <p:pic>
        <p:nvPicPr>
          <p:cNvPr id="11" name="Рисунок 10" descr="http://s57.radikal.ru/i158/0905/48/e2a4b4de6d4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2420888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http://img2.russia.ru/7732/m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836712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16824" cy="52565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02726" y="476672"/>
            <a:ext cx="5842992" cy="70609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u="sng" dirty="0" smtClean="0">
                <a:solidFill>
                  <a:srgbClr val="FF0000"/>
                </a:solidFill>
              </a:rPr>
              <a:t>Пирамида здорового питания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Светофор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929618" cy="4881724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800" i="1" dirty="0" smtClean="0"/>
              <a:t>Полезные продукты, которые можно  </a:t>
            </a:r>
          </a:p>
          <a:p>
            <a:pPr>
              <a:buNone/>
            </a:pPr>
            <a:r>
              <a:rPr lang="ru-RU" sz="2800" i="1" dirty="0" smtClean="0"/>
              <a:t>                        есть каждый день или как можно</a:t>
            </a:r>
          </a:p>
          <a:p>
            <a:pPr>
              <a:buNone/>
            </a:pPr>
            <a:r>
              <a:rPr lang="ru-RU" sz="2800" i="1" dirty="0" smtClean="0"/>
              <a:t>                        чаще: овощи и фрукты.</a:t>
            </a:r>
          </a:p>
          <a:p>
            <a:pPr>
              <a:buNone/>
            </a:pPr>
            <a:r>
              <a:rPr lang="ru-RU" sz="2800" i="1" dirty="0" smtClean="0"/>
              <a:t>                       Продукты, которые можно есть</a:t>
            </a:r>
          </a:p>
          <a:p>
            <a:pPr>
              <a:buNone/>
            </a:pPr>
            <a:r>
              <a:rPr lang="ru-RU" sz="2800" i="1" dirty="0" smtClean="0"/>
              <a:t>                       каждый день, не переедать: хлеб,</a:t>
            </a:r>
          </a:p>
          <a:p>
            <a:pPr>
              <a:buNone/>
            </a:pPr>
            <a:r>
              <a:rPr lang="ru-RU" sz="2800" i="1" dirty="0" smtClean="0"/>
              <a:t>                       картофель, мясо, рыба, молоко.</a:t>
            </a:r>
          </a:p>
          <a:p>
            <a:pPr>
              <a:buNone/>
            </a:pPr>
            <a:r>
              <a:rPr lang="ru-RU" sz="2800" i="1" dirty="0" smtClean="0"/>
              <a:t>                       Продукты, присутствующие на</a:t>
            </a:r>
          </a:p>
          <a:p>
            <a:pPr>
              <a:buNone/>
            </a:pPr>
            <a:r>
              <a:rPr lang="ru-RU" sz="2800" i="1" dirty="0" smtClean="0"/>
              <a:t>                       столе изредка: жирные продукты и    </a:t>
            </a:r>
          </a:p>
          <a:p>
            <a:pPr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                      сладости. </a:t>
            </a:r>
            <a:endParaRPr lang="ru-RU" i="1" dirty="0" smtClean="0"/>
          </a:p>
        </p:txBody>
      </p:sp>
      <p:sp>
        <p:nvSpPr>
          <p:cNvPr id="7" name="Овал 6"/>
          <p:cNvSpPr/>
          <p:nvPr/>
        </p:nvSpPr>
        <p:spPr>
          <a:xfrm>
            <a:off x="1000100" y="482310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00" y="164305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0100" y="31928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i-main-pic" descr="Картинка 35 из 5165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0719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«Поезд»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i="1" dirty="0" smtClean="0"/>
              <a:t>Едет поезд необычный,</a:t>
            </a:r>
          </a:p>
          <a:p>
            <a:pPr>
              <a:buNone/>
            </a:pPr>
            <a:r>
              <a:rPr lang="ru-RU" b="1" i="1" dirty="0" smtClean="0"/>
              <a:t>         Он большой и симпатичный.</a:t>
            </a:r>
          </a:p>
          <a:p>
            <a:pPr>
              <a:buNone/>
            </a:pPr>
            <a:r>
              <a:rPr lang="ru-RU" b="1" i="1" dirty="0" smtClean="0"/>
              <a:t>          Нет вагонов, нет колёс,</a:t>
            </a:r>
          </a:p>
          <a:p>
            <a:pPr>
              <a:buNone/>
            </a:pPr>
            <a:r>
              <a:rPr lang="ru-RU" b="1" i="1" dirty="0" smtClean="0"/>
              <a:t>          В нём продукты!...</a:t>
            </a:r>
          </a:p>
          <a:p>
            <a:pPr>
              <a:buNone/>
            </a:pPr>
            <a:r>
              <a:rPr lang="ru-RU" b="1" i="1" dirty="0" smtClean="0"/>
              <a:t>           Поезд, стоп!</a:t>
            </a:r>
            <a:endParaRPr lang="ru-RU" b="1" i="1" dirty="0"/>
          </a:p>
        </p:txBody>
      </p:sp>
      <p:pic>
        <p:nvPicPr>
          <p:cNvPr id="7" name="i-main-pic" descr="Картинка 35 из 5165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928934"/>
            <a:ext cx="2571768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13191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друзья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571612"/>
            <a:ext cx="3500462" cy="642943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z="3200" dirty="0" smtClean="0"/>
              <a:t>         </a:t>
            </a:r>
            <a:r>
              <a:rPr lang="ru-RU" sz="3200" dirty="0" err="1" smtClean="0">
                <a:solidFill>
                  <a:srgbClr val="00B050"/>
                </a:solidFill>
              </a:rPr>
              <a:t>Зелибоба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2214554"/>
            <a:ext cx="3500462" cy="4214841"/>
          </a:xfrm>
          <a:ln>
            <a:solidFill>
              <a:srgbClr val="00B050"/>
            </a:solidFill>
          </a:ln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Я всё – таки не понял, какие продукты </a:t>
            </a:r>
          </a:p>
          <a:p>
            <a:pPr algn="just">
              <a:buNone/>
            </a:pPr>
            <a:r>
              <a:rPr lang="ru-RU" i="1" dirty="0" smtClean="0"/>
              <a:t>       неполезные?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1571612"/>
            <a:ext cx="3857652" cy="642943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      Катя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2214554"/>
            <a:ext cx="3857652" cy="4214843"/>
          </a:xfrm>
          <a:ln>
            <a:solidFill>
              <a:srgbClr val="00B050"/>
            </a:solidFill>
          </a:ln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А я знаю. Это чипсы, пепси, фанта,«сникерс»,</a:t>
            </a:r>
          </a:p>
          <a:p>
            <a:pPr algn="just">
              <a:buNone/>
            </a:pPr>
            <a:r>
              <a:rPr lang="ru-RU" i="1" dirty="0" smtClean="0"/>
              <a:t>газированные напитки.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http://img2.russia.ru/7732/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556036"/>
            <a:ext cx="2160240" cy="2746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 сказку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i-main-pic" descr="Картинка 95 из 313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 l="2439" b="5357"/>
          <a:stretch>
            <a:fillRect/>
          </a:stretch>
        </p:blipFill>
        <p:spPr bwMode="auto">
          <a:xfrm>
            <a:off x="1571604" y="1857364"/>
            <a:ext cx="57150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Практическое задание.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Прежде </a:t>
            </a:r>
            <a:r>
              <a:rPr lang="ru-RU" b="1" dirty="0" smtClean="0">
                <a:solidFill>
                  <a:srgbClr val="00B050"/>
                </a:solidFill>
              </a:rPr>
              <a:t>чем за стол мне сесть,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</a:t>
            </a:r>
            <a:r>
              <a:rPr lang="ru-RU" b="1" dirty="0" smtClean="0">
                <a:solidFill>
                  <a:srgbClr val="00B050"/>
                </a:solidFill>
              </a:rPr>
              <a:t>      я </a:t>
            </a:r>
            <a:r>
              <a:rPr lang="ru-RU" b="1" dirty="0" smtClean="0">
                <a:solidFill>
                  <a:srgbClr val="00B050"/>
                </a:solidFill>
              </a:rPr>
              <a:t>подумаю что </a:t>
            </a:r>
            <a:r>
              <a:rPr lang="ru-RU" b="1" dirty="0" smtClean="0">
                <a:solidFill>
                  <a:srgbClr val="00B050"/>
                </a:solidFill>
              </a:rPr>
              <a:t>съесть.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i-main-pic" descr="Картинка 3 из 5165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001014">
            <a:off x="5557296" y="2697922"/>
            <a:ext cx="2744315" cy="21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2 из 5165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845051">
            <a:off x="752795" y="2815561"/>
            <a:ext cx="2504235" cy="19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4 из 51659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929066"/>
            <a:ext cx="3017234" cy="226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11760" y="692696"/>
            <a:ext cx="4104456" cy="132268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</a:rPr>
              <a:t>Я 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доровье сберегу –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Сам себе я помогу.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9" y="2348880"/>
            <a:ext cx="6359019" cy="394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4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86478" cy="113191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Какой  </a:t>
            </a:r>
            <a:r>
              <a:rPr lang="ru-RU" dirty="0" smtClean="0"/>
              <a:t>совет дал доктор Здоровая Пища?</a:t>
            </a:r>
          </a:p>
          <a:p>
            <a:pPr marL="0" indent="0">
              <a:buNone/>
            </a:pPr>
            <a:r>
              <a:rPr lang="ru-RU" dirty="0" smtClean="0"/>
              <a:t>- Какие </a:t>
            </a:r>
            <a:r>
              <a:rPr lang="ru-RU" dirty="0" smtClean="0"/>
              <a:t>продукты нужно есть каждый день?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i-main-pic" descr="Картинка 86 из 3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6786610" cy="31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83768" y="332656"/>
            <a:ext cx="410445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Советы доктора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Здоровая Пища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612" y="1916832"/>
            <a:ext cx="6912768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– не переедайте. Ешьте 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меру.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Тщательно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пережёвывайте пищу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едой мойте руки с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мылом.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Ешьте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полезные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овощи надо хорошо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мыть.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еды не разговаривайте.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Приятного аппетита!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i-main-pic" descr="Картинка 8 из 51659">
            <a:hlinkClick r:id="rId2" tgtFrame="_blank"/>
          </p:cNvPr>
          <p:cNvPicPr/>
          <p:nvPr/>
        </p:nvPicPr>
        <p:blipFill>
          <a:blip r:embed="rId3"/>
          <a:srcRect b="4929"/>
          <a:stretch>
            <a:fillRect/>
          </a:stretch>
        </p:blipFill>
        <p:spPr bwMode="auto">
          <a:xfrm>
            <a:off x="785786" y="1500174"/>
            <a:ext cx="75724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309" y="258740"/>
            <a:ext cx="3131493" cy="721582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Наши гости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Катя – ученица 1 класс                                                  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-main-pic" descr="Картинка 1 из 14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412776"/>
            <a:ext cx="3795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0932"/>
            <a:ext cx="3456384" cy="42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916832"/>
            <a:ext cx="6264696" cy="447293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76672"/>
            <a:ext cx="7776864" cy="936104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Сергей Михалков </a:t>
            </a:r>
          </a:p>
          <a:p>
            <a:r>
              <a:rPr lang="ru-RU" sz="2800" dirty="0" smtClean="0"/>
              <a:t>«Про девочку, которая плохо кушала»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53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Совет доктора Здоровая Пища.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Если хочешь вырасти красивым, здоровым и сильным, надо есть только полезные продукты.</a:t>
            </a:r>
          </a:p>
          <a:p>
            <a:endParaRPr lang="ru-RU" dirty="0"/>
          </a:p>
        </p:txBody>
      </p:sp>
      <p:pic>
        <p:nvPicPr>
          <p:cNvPr id="9" name="Рисунок 8" descr="J022377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929354" cy="3495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4613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Вопросы наших друзей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031867"/>
            <a:ext cx="3474546" cy="12541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2800" b="0" dirty="0" smtClean="0"/>
              <a:t>    </a:t>
            </a:r>
            <a:r>
              <a:rPr lang="ru-RU" sz="2800" dirty="0" smtClean="0">
                <a:solidFill>
                  <a:srgbClr val="00B050"/>
                </a:solidFill>
              </a:rPr>
              <a:t>А какие продукты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        полезные?              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211960" y="1031868"/>
            <a:ext cx="4536504" cy="1285884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</a:rPr>
              <a:t>А я знаю. Это мороженое, конфеты, пирожное и всякие - всякие сладости.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http://img2.russia.ru/7732/m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3857652" cy="38576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0183"/>
            <a:ext cx="3104162" cy="39463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Питание человека должно быть полноценным.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9552" y="5373216"/>
            <a:ext cx="8229600" cy="115212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пище должны содержаться полезные вещества: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белки, жиры, углеводы, витамины и минеральные вещества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958619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24135"/>
          </a:xfrm>
        </p:spPr>
        <p:txBody>
          <a:bodyPr/>
          <a:lstStyle/>
          <a:p>
            <a:r>
              <a:rPr lang="ru-RU" dirty="0" smtClean="0"/>
              <a:t>Наиболее богаты белками: мясо, рыба, яйца и молочные продукты.</a:t>
            </a:r>
          </a:p>
          <a:p>
            <a:endParaRPr lang="ru-RU" dirty="0"/>
          </a:p>
        </p:txBody>
      </p:sp>
      <p:pic>
        <p:nvPicPr>
          <p:cNvPr id="1027" name="Picture 3" descr="D:\картинки\mj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452">
            <a:off x="540905" y="1741419"/>
            <a:ext cx="2815505" cy="1617216"/>
          </a:xfrm>
          <a:prstGeom prst="rect">
            <a:avLst/>
          </a:prstGeom>
          <a:noFill/>
        </p:spPr>
      </p:pic>
      <p:pic>
        <p:nvPicPr>
          <p:cNvPr id="1028" name="Picture 4" descr="D:\картинки\article_image-image-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320480" cy="2986211"/>
          </a:xfrm>
          <a:prstGeom prst="rect">
            <a:avLst/>
          </a:prstGeom>
          <a:noFill/>
        </p:spPr>
      </p:pic>
      <p:pic>
        <p:nvPicPr>
          <p:cNvPr id="1026" name="Picture 2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059832" cy="1728192"/>
          </a:xfrm>
          <a:prstGeom prst="rect">
            <a:avLst/>
          </a:prstGeom>
          <a:noFill/>
        </p:spPr>
      </p:pic>
      <p:pic>
        <p:nvPicPr>
          <p:cNvPr id="2" name="Picture 2" descr="D:\картинки\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65104"/>
            <a:ext cx="2736304" cy="2008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411</Words>
  <Application>Microsoft Office PowerPoint</Application>
  <PresentationFormat>Экран (4:3)</PresentationFormat>
  <Paragraphs>78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Wingdings 2</vt:lpstr>
      <vt:lpstr>Тема Office</vt:lpstr>
      <vt:lpstr>Разговор о правильном питании. Тема: самые полезные продукты</vt:lpstr>
      <vt:lpstr>Презентация PowerPoint</vt:lpstr>
      <vt:lpstr>Наши гости</vt:lpstr>
      <vt:lpstr>Презентация PowerPoint</vt:lpstr>
      <vt:lpstr>Презентация PowerPoint</vt:lpstr>
      <vt:lpstr>Совет доктора Здоровая Пища.</vt:lpstr>
      <vt:lpstr>Вопросы наших друзей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Светофор</vt:lpstr>
      <vt:lpstr>Игра «Поезд»</vt:lpstr>
      <vt:lpstr>Наши друзья</vt:lpstr>
      <vt:lpstr>Продолжи сказку</vt:lpstr>
      <vt:lpstr> Практическое задание. </vt:lpstr>
      <vt:lpstr>Итоги урока</vt:lpstr>
      <vt:lpstr>Презентация PowerPoint</vt:lpstr>
      <vt:lpstr>Приятного аппетита!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нач.шк.1</dc:title>
  <dc:creator>Александрова З.В. (Aida_Alex)</dc:creator>
  <dc:description>http://aida.ucoz.ru</dc:description>
  <cp:lastModifiedBy>Я</cp:lastModifiedBy>
  <cp:revision>57</cp:revision>
  <dcterms:created xsi:type="dcterms:W3CDTF">2009-07-20T13:40:55Z</dcterms:created>
  <dcterms:modified xsi:type="dcterms:W3CDTF">2019-03-31T14:27:40Z</dcterms:modified>
</cp:coreProperties>
</file>