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94" r:id="rId3"/>
    <p:sldId id="259" r:id="rId4"/>
    <p:sldId id="309" r:id="rId5"/>
    <p:sldId id="327" r:id="rId6"/>
    <p:sldId id="311" r:id="rId7"/>
    <p:sldId id="314" r:id="rId8"/>
    <p:sldId id="300" r:id="rId9"/>
    <p:sldId id="316" r:id="rId10"/>
    <p:sldId id="317" r:id="rId11"/>
    <p:sldId id="295" r:id="rId12"/>
    <p:sldId id="337" r:id="rId13"/>
    <p:sldId id="319" r:id="rId14"/>
    <p:sldId id="320" r:id="rId15"/>
    <p:sldId id="329" r:id="rId16"/>
    <p:sldId id="339" r:id="rId17"/>
    <p:sldId id="318" r:id="rId18"/>
    <p:sldId id="307" r:id="rId19"/>
    <p:sldId id="312" r:id="rId20"/>
    <p:sldId id="301" r:id="rId21"/>
    <p:sldId id="302" r:id="rId22"/>
    <p:sldId id="332" r:id="rId23"/>
    <p:sldId id="303" r:id="rId24"/>
    <p:sldId id="328" r:id="rId25"/>
    <p:sldId id="324" r:id="rId26"/>
    <p:sldId id="310" r:id="rId27"/>
    <p:sldId id="304" r:id="rId28"/>
    <p:sldId id="335" r:id="rId29"/>
    <p:sldId id="306" r:id="rId30"/>
    <p:sldId id="334" r:id="rId31"/>
    <p:sldId id="305" r:id="rId32"/>
    <p:sldId id="336" r:id="rId33"/>
    <p:sldId id="308" r:id="rId34"/>
    <p:sldId id="331" r:id="rId35"/>
    <p:sldId id="313" r:id="rId36"/>
    <p:sldId id="330" r:id="rId37"/>
    <p:sldId id="338" r:id="rId38"/>
    <p:sldId id="340" r:id="rId39"/>
    <p:sldId id="342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BBE0E3"/>
    <a:srgbClr val="D6AD84"/>
    <a:srgbClr val="FFFFFF"/>
    <a:srgbClr val="9999FF"/>
    <a:srgbClr val="3333CC"/>
    <a:srgbClr val="0066FF"/>
    <a:srgbClr val="FF99CC"/>
    <a:srgbClr val="FFFF6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7" autoAdjust="0"/>
    <p:restoredTop sz="93416" autoAdjust="0"/>
  </p:normalViewPr>
  <p:slideViewPr>
    <p:cSldViewPr>
      <p:cViewPr varScale="1">
        <p:scale>
          <a:sx n="69" d="100"/>
          <a:sy n="69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B4E675C-2B61-42E2-9037-197983D28CD2}" type="datetimeFigureOut">
              <a:rPr lang="ru-RU"/>
              <a:pPr>
                <a:defRPr/>
              </a:pPr>
              <a:t>16.05.2019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9534041-DBEF-4319-8A05-432B42B740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6783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34041-DBEF-4319-8A05-432B42B740DF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400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34041-DBEF-4319-8A05-432B42B740DF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400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34041-DBEF-4319-8A05-432B42B740DF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710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34041-DBEF-4319-8A05-432B42B740DF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230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34041-DBEF-4319-8A05-432B42B740DF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751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534041-DBEF-4319-8A05-432B42B740DF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38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F49CE-6C87-4581-91B6-A8E499AC78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01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CC004-8CEA-4488-AABE-8D49C8CE9E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82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A95E-2420-4748-97C8-3B0D3C754E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971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DE2B4-8E5B-46BE-B5E0-A85051D5F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438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9B70E-A69D-4187-9C20-22E8EEE7C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43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8685-9C2E-49B2-A13A-72C11805F4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824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DE64E-C0C1-429C-AE27-10E482854E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31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983A7-351D-47C2-8E9F-2498CB098F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9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BA411-087A-473D-B2ED-284EC5667B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68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EBFBB-2633-41D2-BBB9-3AE4CB5660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97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AAA14-1C9B-4423-AEB2-1E8155F916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67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B432696-3A17-46EE-975C-54F7541A43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audio" Target="../media/audio1.wav"/><Relationship Id="rId4" Type="http://schemas.openxmlformats.org/officeDocument/2006/relationships/slide" Target="slide37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18.png"/><Relationship Id="rId2" Type="http://schemas.openxmlformats.org/officeDocument/2006/relationships/audio" Target="../media/audio5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gif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12" Type="http://schemas.openxmlformats.org/officeDocument/2006/relationships/image" Target="../media/image1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slide" Target="slide3.xml"/><Relationship Id="rId5" Type="http://schemas.openxmlformats.org/officeDocument/2006/relationships/image" Target="../media/image67.png"/><Relationship Id="rId10" Type="http://schemas.openxmlformats.org/officeDocument/2006/relationships/image" Target="../media/image5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79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88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29.xml"/><Relationship Id="rId18" Type="http://schemas.openxmlformats.org/officeDocument/2006/relationships/slide" Target="slide34.xml"/><Relationship Id="rId26" Type="http://schemas.openxmlformats.org/officeDocument/2006/relationships/image" Target="../media/image12.png"/><Relationship Id="rId39" Type="http://schemas.openxmlformats.org/officeDocument/2006/relationships/slide" Target="slide14.xml"/><Relationship Id="rId3" Type="http://schemas.openxmlformats.org/officeDocument/2006/relationships/image" Target="../media/image9.jpg"/><Relationship Id="rId21" Type="http://schemas.openxmlformats.org/officeDocument/2006/relationships/slide" Target="slide26.xml"/><Relationship Id="rId34" Type="http://schemas.openxmlformats.org/officeDocument/2006/relationships/slide" Target="slide19.xml"/><Relationship Id="rId42" Type="http://schemas.openxmlformats.org/officeDocument/2006/relationships/image" Target="../media/image16.jpeg"/><Relationship Id="rId7" Type="http://schemas.openxmlformats.org/officeDocument/2006/relationships/slide" Target="slide31.xml"/><Relationship Id="rId12" Type="http://schemas.openxmlformats.org/officeDocument/2006/relationships/slide" Target="slide27.xml"/><Relationship Id="rId17" Type="http://schemas.openxmlformats.org/officeDocument/2006/relationships/slide" Target="slide25.xml"/><Relationship Id="rId25" Type="http://schemas.openxmlformats.org/officeDocument/2006/relationships/image" Target="../media/image11.png"/><Relationship Id="rId33" Type="http://schemas.openxmlformats.org/officeDocument/2006/relationships/slide" Target="slide11.xml"/><Relationship Id="rId38" Type="http://schemas.openxmlformats.org/officeDocument/2006/relationships/slide" Target="slide28.xml"/><Relationship Id="rId2" Type="http://schemas.openxmlformats.org/officeDocument/2006/relationships/audio" Target="../media/audio2.wav"/><Relationship Id="rId16" Type="http://schemas.openxmlformats.org/officeDocument/2006/relationships/slide" Target="slide35.xml"/><Relationship Id="rId20" Type="http://schemas.openxmlformats.org/officeDocument/2006/relationships/slide" Target="slide15.xml"/><Relationship Id="rId29" Type="http://schemas.openxmlformats.org/officeDocument/2006/relationships/image" Target="../media/image14.jpeg"/><Relationship Id="rId41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11" Type="http://schemas.openxmlformats.org/officeDocument/2006/relationships/slide" Target="slide36.xml"/><Relationship Id="rId24" Type="http://schemas.openxmlformats.org/officeDocument/2006/relationships/image" Target="../media/image10.png"/><Relationship Id="rId32" Type="http://schemas.openxmlformats.org/officeDocument/2006/relationships/slide" Target="slide12.xml"/><Relationship Id="rId37" Type="http://schemas.openxmlformats.org/officeDocument/2006/relationships/slide" Target="slide20.xml"/><Relationship Id="rId40" Type="http://schemas.openxmlformats.org/officeDocument/2006/relationships/slide" Target="slide6.xml"/><Relationship Id="rId5" Type="http://schemas.openxmlformats.org/officeDocument/2006/relationships/slide" Target="slide21.xml"/><Relationship Id="rId15" Type="http://schemas.openxmlformats.org/officeDocument/2006/relationships/slide" Target="slide24.xml"/><Relationship Id="rId23" Type="http://schemas.openxmlformats.org/officeDocument/2006/relationships/slide" Target="slide17.xml"/><Relationship Id="rId28" Type="http://schemas.openxmlformats.org/officeDocument/2006/relationships/slide" Target="slide4.xml"/><Relationship Id="rId36" Type="http://schemas.openxmlformats.org/officeDocument/2006/relationships/slide" Target="slide16.xml"/><Relationship Id="rId10" Type="http://schemas.openxmlformats.org/officeDocument/2006/relationships/slide" Target="slide23.xml"/><Relationship Id="rId19" Type="http://schemas.openxmlformats.org/officeDocument/2006/relationships/slide" Target="slide18.xml"/><Relationship Id="rId31" Type="http://schemas.openxmlformats.org/officeDocument/2006/relationships/slide" Target="slide5.xml"/><Relationship Id="rId4" Type="http://schemas.openxmlformats.org/officeDocument/2006/relationships/slide" Target="slide8.xml"/><Relationship Id="rId9" Type="http://schemas.openxmlformats.org/officeDocument/2006/relationships/slide" Target="slide9.xml"/><Relationship Id="rId14" Type="http://schemas.openxmlformats.org/officeDocument/2006/relationships/slide" Target="slide22.xml"/><Relationship Id="rId22" Type="http://schemas.openxmlformats.org/officeDocument/2006/relationships/slide" Target="slide32.xml"/><Relationship Id="rId27" Type="http://schemas.openxmlformats.org/officeDocument/2006/relationships/image" Target="../media/image13.png"/><Relationship Id="rId30" Type="http://schemas.openxmlformats.org/officeDocument/2006/relationships/image" Target="../media/image15.png"/><Relationship Id="rId35" Type="http://schemas.openxmlformats.org/officeDocument/2006/relationships/slide" Target="slide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3.jp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8.png"/><Relationship Id="rId10" Type="http://schemas.openxmlformats.org/officeDocument/2006/relationships/image" Target="../media/image107.jpeg"/><Relationship Id="rId4" Type="http://schemas.openxmlformats.org/officeDocument/2006/relationships/slide" Target="slide3.xml"/><Relationship Id="rId9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" Target="slide3.xml"/><Relationship Id="rId7" Type="http://schemas.openxmlformats.org/officeDocument/2006/relationships/image" Target="../media/image114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8.png"/><Relationship Id="rId9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1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117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slide" Target="slide3.xml"/><Relationship Id="rId7" Type="http://schemas.openxmlformats.org/officeDocument/2006/relationships/image" Target="../media/image121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99.png"/><Relationship Id="rId4" Type="http://schemas.openxmlformats.org/officeDocument/2006/relationships/image" Target="../media/image18.png"/><Relationship Id="rId9" Type="http://schemas.openxmlformats.org/officeDocument/2006/relationships/image" Target="../media/image1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slide" Target="slide3.xml"/><Relationship Id="rId7" Type="http://schemas.openxmlformats.org/officeDocument/2006/relationships/image" Target="../media/image127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8.png"/><Relationship Id="rId9" Type="http://schemas.openxmlformats.org/officeDocument/2006/relationships/image" Target="../media/image12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fotooboiplus.ru/image/cache/data/malchik/210269512-max-800.jpg" TargetMode="External"/><Relationship Id="rId13" Type="http://schemas.openxmlformats.org/officeDocument/2006/relationships/hyperlink" Target="https://klv-oboi.ru/img/gallery/3/thumbs/thumb_l_31330.jpg" TargetMode="External"/><Relationship Id="rId18" Type="http://schemas.openxmlformats.org/officeDocument/2006/relationships/hyperlink" Target="http://oahuice.com/wp-content/uploads/2017/04/beach.png" TargetMode="External"/><Relationship Id="rId3" Type="http://schemas.openxmlformats.org/officeDocument/2006/relationships/image" Target="../media/image18.png"/><Relationship Id="rId21" Type="http://schemas.openxmlformats.org/officeDocument/2006/relationships/hyperlink" Target="https://samodosug.ru/wp-content/uploads/2018/10/preview-749.jpg" TargetMode="External"/><Relationship Id="rId7" Type="http://schemas.openxmlformats.org/officeDocument/2006/relationships/hyperlink" Target="http://static.baza.farpost.ru/v/1370572099363_bulletin" TargetMode="External"/><Relationship Id="rId12" Type="http://schemas.openxmlformats.org/officeDocument/2006/relationships/hyperlink" Target="https://all.culture.ru/uploads/b063c9e8d7b7701bae1b8c37ba3090f5.png" TargetMode="External"/><Relationship Id="rId17" Type="http://schemas.openxmlformats.org/officeDocument/2006/relationships/hyperlink" Target="https://static7.depositphotos.com/1007989/773/i/950/depositphotos_7734917-stock-photo-pirate-frame.jpg" TargetMode="External"/><Relationship Id="rId2" Type="http://schemas.openxmlformats.org/officeDocument/2006/relationships/image" Target="../media/image129.jpg"/><Relationship Id="rId16" Type="http://schemas.openxmlformats.org/officeDocument/2006/relationships/hyperlink" Target="https://ds04.infourok.ru/uploads/ex/0366/0014b05d-30734f16/img2.jpg" TargetMode="External"/><Relationship Id="rId20" Type="http://schemas.openxmlformats.org/officeDocument/2006/relationships/hyperlink" Target="https://static.vecteezy.com/system/resources/previews/000/269/776/original/vector-se-beach-view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.pinimg.com/736x/d0/24/76/d024762477e417f8c4372b705dd94792.jpg" TargetMode="External"/><Relationship Id="rId11" Type="http://schemas.openxmlformats.org/officeDocument/2006/relationships/hyperlink" Target="https://st.depositphotos.com/3018343/3759/v/950/depositphotos_37591551-stock-illustration-character-of-the-pirate-with.jpg" TargetMode="External"/><Relationship Id="rId5" Type="http://schemas.openxmlformats.org/officeDocument/2006/relationships/hyperlink" Target="http://pixelbrush.ru/uploads/posts/2013-05/1369063510_01-5.png" TargetMode="External"/><Relationship Id="rId15" Type="http://schemas.openxmlformats.org/officeDocument/2006/relationships/hyperlink" Target="http://i007.radikal.ru/0909/2d/7b3d36cbc814.gif" TargetMode="External"/><Relationship Id="rId10" Type="http://schemas.openxmlformats.org/officeDocument/2006/relationships/hyperlink" Target="https://i.pinimg.com/736x/71/13/b9/7113b9bec39435977d23d6e637a02460.jpg" TargetMode="External"/><Relationship Id="rId19" Type="http://schemas.openxmlformats.org/officeDocument/2006/relationships/hyperlink" Target="https://hdwallpaperfx.com/wp-content/uploads/2016/01/Animated-Sea.jpg" TargetMode="External"/><Relationship Id="rId4" Type="http://schemas.openxmlformats.org/officeDocument/2006/relationships/hyperlink" Target="https://www.allstick.ru/@s/image-cache/682/68266de8b4dd-u..product~11~11507~5b22d8a877c69.fit.max.w.1000~xgxgxgx.jpg" TargetMode="External"/><Relationship Id="rId9" Type="http://schemas.openxmlformats.org/officeDocument/2006/relationships/hyperlink" Target="https://static.vecteezy.com/system/resources/previews/000/143/552/original/tropical-summer-beach-vector-background.jpg" TargetMode="External"/><Relationship Id="rId14" Type="http://schemas.openxmlformats.org/officeDocument/2006/relationships/hyperlink" Target="https://avatars.mds.yandex.net/get-pdb/1384163/c322c1a1-8a1f-472f-ad83-e9619c6784b1/s1200" TargetMode="External"/><Relationship Id="rId22" Type="http://schemas.openxmlformats.org/officeDocument/2006/relationships/hyperlink" Target="https://static6.depositphotos.com/1005091/593/v/950/depositphotos_5933153-stock-illustration-set-of-various-pirate-objects.jpg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bumper-stickers.ru/61586-thickbox_default/piratskij-korabl.jpg" TargetMode="External"/><Relationship Id="rId13" Type="http://schemas.openxmlformats.org/officeDocument/2006/relationships/hyperlink" Target="https://st.depositphotos.com/1007989/2330/i/950/depositphotos_23304874-stock-photo-pirate-treasure-map-frame.jpg" TargetMode="External"/><Relationship Id="rId18" Type="http://schemas.openxmlformats.org/officeDocument/2006/relationships/hyperlink" Target="http://www.clipartsuggest.com/images/540/jake-the-never-land-pirates-clipart-iIym60-clipart.png" TargetMode="External"/><Relationship Id="rId26" Type="http://schemas.openxmlformats.org/officeDocument/2006/relationships/hyperlink" Target="https://png.pngtree.com/element_origin_min_pic/16/11/01/cd0f6fb482125985ed1cbfc08d314f8a.jpg" TargetMode="External"/><Relationship Id="rId3" Type="http://schemas.openxmlformats.org/officeDocument/2006/relationships/hyperlink" Target="http://www.znaikaigraika.by/upload/iblock/3c5/3c55ecc8992abc42ac30c9f1fcbf9d4e.jpg" TargetMode="External"/><Relationship Id="rId21" Type="http://schemas.openxmlformats.org/officeDocument/2006/relationships/hyperlink" Target="https://www.wikihow.com/images/7/7a/Draw-a-Cartoon-Pirate-Step-13-Version-2.jpg" TargetMode="External"/><Relationship Id="rId7" Type="http://schemas.openxmlformats.org/officeDocument/2006/relationships/hyperlink" Target="https://i.pinimg.com/originals/e2/1c/30/e21c3091a11a111d040ebe51e13f8c2a.png" TargetMode="External"/><Relationship Id="rId12" Type="http://schemas.openxmlformats.org/officeDocument/2006/relationships/hyperlink" Target="https://www.purposegames.com/images/games/background/34/34593.png" TargetMode="External"/><Relationship Id="rId17" Type="http://schemas.openxmlformats.org/officeDocument/2006/relationships/hyperlink" Target="https://png.pngtree.com/element_origin_min_pic/16/09/08/1757d129b9994b8.jpg" TargetMode="External"/><Relationship Id="rId25" Type="http://schemas.openxmlformats.org/officeDocument/2006/relationships/hyperlink" Target="https://www.stihi.ru/pics/2016/01/17/6897.jpg" TargetMode="External"/><Relationship Id="rId2" Type="http://schemas.openxmlformats.org/officeDocument/2006/relationships/image" Target="../media/image129.jpg"/><Relationship Id="rId16" Type="http://schemas.openxmlformats.org/officeDocument/2006/relationships/hyperlink" Target="https://ya-webdesign.com/images/scroll-clipart-pirate-7.png" TargetMode="External"/><Relationship Id="rId20" Type="http://schemas.openxmlformats.org/officeDocument/2006/relationships/hyperlink" Target="https://png.pngtree.com/element_origin_min_pic/16/09/08/1757d12a0547d25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0.liveinternet.ru/images/attach/c/6/92/917/92917518_f1dd04ecddbc.png" TargetMode="External"/><Relationship Id="rId11" Type="http://schemas.openxmlformats.org/officeDocument/2006/relationships/hyperlink" Target="https://static4.depositphotos.com/1005091/320/v/950/depositphotos_3208570-stock-illustration-buccaneer-collection.jpg" TargetMode="External"/><Relationship Id="rId24" Type="http://schemas.openxmlformats.org/officeDocument/2006/relationships/hyperlink" Target="http://www.clipartbest.com/cliparts/9ip/xaz/9ipxazj4T.gif" TargetMode="External"/><Relationship Id="rId5" Type="http://schemas.openxmlformats.org/officeDocument/2006/relationships/hyperlink" Target="http://artlab.club/uploads/images/00/00/73/2015/07/20/0u2fc4935e-635934ce-4c659a49.png" TargetMode="External"/><Relationship Id="rId15" Type="http://schemas.openxmlformats.org/officeDocument/2006/relationships/hyperlink" Target="https://i.pinimg.com/736x/61/3b/ac/613bacd41d4879eeee43546169f062ed--clipart-images-vintage-images.jpg" TargetMode="External"/><Relationship Id="rId23" Type="http://schemas.openxmlformats.org/officeDocument/2006/relationships/hyperlink" Target="https://img-fotki.yandex.ru/get/5306/39663434.53a/0_971ec_1e182ae0_L.png" TargetMode="External"/><Relationship Id="rId10" Type="http://schemas.openxmlformats.org/officeDocument/2006/relationships/hyperlink" Target="https://ya-webdesign.com/images/yacht-png-kensukes-kingdom-4.png" TargetMode="External"/><Relationship Id="rId19" Type="http://schemas.openxmlformats.org/officeDocument/2006/relationships/hyperlink" Target="http://4.bp.blogspot.com/-LUaYfNiT6mk/T-sqFKyIx1I/AAAAAAAAAQk/vqeT71vGveM/s1600/PIRATAS+(46).png" TargetMode="External"/><Relationship Id="rId4" Type="http://schemas.openxmlformats.org/officeDocument/2006/relationships/hyperlink" Target="https://st.depositphotos.com/3018343/3759/v/950/depositphotos_37591551-stock-illustration-character-of-the-pirate-with.jpg" TargetMode="External"/><Relationship Id="rId9" Type="http://schemas.openxmlformats.org/officeDocument/2006/relationships/hyperlink" Target="http://&#1083;&#1080;&#1074;&#1077;&#1085;&#1089;&#1082;&#1072;&#1103;&#1075;&#1072;&#1079;&#1077;&#1090;&#1072;.&#1088;&#1092;/wp-content/uploads/2018/11/2018-11-16-14-02-22.png" TargetMode="External"/><Relationship Id="rId14" Type="http://schemas.openxmlformats.org/officeDocument/2006/relationships/hyperlink" Target="https://cdn.pixabay.com/photo/2012/04/15/17/58/scroll-34696__480.png" TargetMode="External"/><Relationship Id="rId22" Type="http://schemas.openxmlformats.org/officeDocument/2006/relationships/hyperlink" Target="https://image.freepik.com/free-vector/no-translate-detected_9633-16.jpg" TargetMode="External"/><Relationship Id="rId27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laycast.ru/uploads/2014/12/19/11164627.png" TargetMode="External"/><Relationship Id="rId13" Type="http://schemas.openxmlformats.org/officeDocument/2006/relationships/slide" Target="slide2.xml"/><Relationship Id="rId18" Type="http://schemas.openxmlformats.org/officeDocument/2006/relationships/hyperlink" Target="https://cdn5.vectorstock.com/i/1000x1000/20/94/maze-1-with-pirate-and-treasure-vector-21602094.jpg" TargetMode="External"/><Relationship Id="rId3" Type="http://schemas.openxmlformats.org/officeDocument/2006/relationships/hyperlink" Target="https://png.pngtree.com/element_origin_min_pic/16/11/10/118a6f99ead05f0fd290c565a7834da0.jpg" TargetMode="External"/><Relationship Id="rId7" Type="http://schemas.openxmlformats.org/officeDocument/2006/relationships/hyperlink" Target="https://ya-webdesign.com/images/treasure-chest-transparent-png-4.png" TargetMode="External"/><Relationship Id="rId12" Type="http://schemas.openxmlformats.org/officeDocument/2006/relationships/hyperlink" Target="https://pandia.ru/text/81/309/images/img1_20.png" TargetMode="External"/><Relationship Id="rId17" Type="http://schemas.openxmlformats.org/officeDocument/2006/relationships/hyperlink" Target="https://ru235.iplayer.info/search/q/&#1074;&#1099;+&#1087;&#1088;&#1086;&#1080;&#1075;&#1088;&#1072;&#1083;&#1080;/" TargetMode="External"/><Relationship Id="rId2" Type="http://schemas.openxmlformats.org/officeDocument/2006/relationships/image" Target="../media/image129.jpg"/><Relationship Id="rId16" Type="http://schemas.openxmlformats.org/officeDocument/2006/relationships/hyperlink" Target="http://www.zavuch.ru/methodlib/90/32104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1.liveinternet.ru/images/attach/c/10/111/383/111383517_0_871c1_614bd62d_L.png" TargetMode="External"/><Relationship Id="rId11" Type="http://schemas.openxmlformats.org/officeDocument/2006/relationships/hyperlink" Target="https://i.pinimg.com/originals/9a/8e/c8/9a8ec8fc514114e3a7cc0a590670f274.png" TargetMode="External"/><Relationship Id="rId5" Type="http://schemas.openxmlformats.org/officeDocument/2006/relationships/hyperlink" Target="http://animalsfoto.com/photo/e7/e7cfd3e574fc65a878847a41558b79f6.jpg" TargetMode="External"/><Relationship Id="rId15" Type="http://schemas.openxmlformats.org/officeDocument/2006/relationships/hyperlink" Target="http://mirgaero.ru/uploads/posts/2013-09/1378666684_pirate-icon-8_256x256-32.png" TargetMode="External"/><Relationship Id="rId10" Type="http://schemas.openxmlformats.org/officeDocument/2006/relationships/hyperlink" Target="http://lh3.ggpht.com/zPM5Cp8J2saczS1m7Rp8Enh-UDzu7C7to9pNqNjtFyCrhbq8_Ntf_TEecoyW88hQCfE" TargetMode="External"/><Relationship Id="rId19" Type="http://schemas.openxmlformats.org/officeDocument/2006/relationships/hyperlink" Target="https://book24.ua/upload/iblock/3e5/3e5b9e9134570ee514b2d96dfa9db526.jpg" TargetMode="External"/><Relationship Id="rId4" Type="http://schemas.openxmlformats.org/officeDocument/2006/relationships/hyperlink" Target="https://ya-webdesign.com/images/pirates-clipart-parrot-8.png" TargetMode="External"/><Relationship Id="rId9" Type="http://schemas.openxmlformats.org/officeDocument/2006/relationships/hyperlink" Target="https://i.pinimg.com/originals/14/19/7d/14197dc19dd229f4f4e66ea38341c5b5.png" TargetMode="Externa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2.gif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3296"/>
            <a:ext cx="2411760" cy="932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r="20127"/>
          <a:stretch/>
        </p:blipFill>
        <p:spPr>
          <a:xfrm>
            <a:off x="2386849" y="3298838"/>
            <a:ext cx="4156363" cy="1438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t="13351" r="14822" b="25744"/>
          <a:stretch/>
        </p:blipFill>
        <p:spPr>
          <a:xfrm>
            <a:off x="1895011" y="1359202"/>
            <a:ext cx="5140037" cy="1911927"/>
          </a:xfrm>
          <a:prstGeom prst="rect">
            <a:avLst/>
          </a:prstGeom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7" b="26649"/>
          <a:stretch/>
        </p:blipFill>
        <p:spPr>
          <a:xfrm>
            <a:off x="6632656" y="5811456"/>
            <a:ext cx="2511344" cy="74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0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sndAc>
          <p:stSnd loop="1">
            <p:snd r:embed="rId2" name="pirati_karibskogo_morya_-_glavnaya_tema 00_00_04-00_00_37.wav"/>
          </p:stSnd>
        </p:sndAc>
      </p:transition>
    </mc:Choice>
    <mc:Fallback xmlns="">
      <p:transition spd="slow" advClick="0">
        <p:sndAc>
          <p:stSnd loop="1">
            <p:snd r:embed="rId10" name="pirati_karibskogo_morya_-_glavnaya_tema 00_00_04-00_00_37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594903" y="260648"/>
            <a:ext cx="5954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relaxedInse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omato" pitchFamily="2" charset="0"/>
              </a:rPr>
              <a:t>Ошибочка вышла!</a:t>
            </a:r>
            <a:endParaRPr lang="ru-RU" sz="5400" b="1" cap="none" spc="0" dirty="0">
              <a:ln/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omato" pitchFamily="2" charset="0"/>
            </a:endParaRPr>
          </a:p>
        </p:txBody>
      </p:sp>
      <p:pic>
        <p:nvPicPr>
          <p:cNvPr id="8" name="Picture 7" descr="C:\Users\Svetlana\Desktop\пираты\4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1215195"/>
      </p:ext>
    </p:extLst>
  </p:cSld>
  <p:clrMapOvr>
    <a:masterClrMapping/>
  </p:clrMapOvr>
  <p:transition advClick="0">
    <p:sndAc>
      <p:stSnd>
        <p:snd r:embed="rId2" name="Вы проиграли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1" descr="спичка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3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1" b="151"/>
          <a:stretch>
            <a:fillRect/>
          </a:stretch>
        </p:blipFill>
        <p:spPr bwMode="auto">
          <a:xfrm>
            <a:off x="1174304" y="1845865"/>
            <a:ext cx="121602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1" descr="спичка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3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1" b="151"/>
          <a:stretch>
            <a:fillRect/>
          </a:stretch>
        </p:blipFill>
        <p:spPr bwMode="auto">
          <a:xfrm>
            <a:off x="2481115" y="1862684"/>
            <a:ext cx="121602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1" descr="спичка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4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967" y="1980555"/>
            <a:ext cx="201612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1" descr="спичка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3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1" b="151"/>
          <a:stretch>
            <a:fillRect/>
          </a:stretch>
        </p:blipFill>
        <p:spPr bwMode="auto">
          <a:xfrm>
            <a:off x="1186311" y="3148559"/>
            <a:ext cx="121602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1" descr="спичка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4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3272780"/>
            <a:ext cx="20161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1" descr="спичка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4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6430" y="1923210"/>
            <a:ext cx="201612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1" descr="спичка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4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230" y="1963614"/>
            <a:ext cx="201612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1" descr="спичка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3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1" b="151"/>
          <a:stretch>
            <a:fillRect/>
          </a:stretch>
        </p:blipFill>
        <p:spPr bwMode="auto">
          <a:xfrm>
            <a:off x="2517378" y="3140670"/>
            <a:ext cx="121602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1" descr="спичка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3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1" b="151"/>
          <a:stretch>
            <a:fillRect/>
          </a:stretch>
        </p:blipFill>
        <p:spPr bwMode="auto">
          <a:xfrm>
            <a:off x="1263601" y="4417616"/>
            <a:ext cx="121602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1" descr="спичка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3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1" b="151"/>
          <a:stretch>
            <a:fillRect/>
          </a:stretch>
        </p:blipFill>
        <p:spPr bwMode="auto">
          <a:xfrm>
            <a:off x="2481659" y="4390827"/>
            <a:ext cx="121602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1" descr="спичка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4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3243" y="3257501"/>
            <a:ext cx="20161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1" descr="спичка">
            <a:hlinkClick r:id="" action="ppaction://macro?name=DragandDrop"/>
          </p:cNvPr>
          <p:cNvPicPr>
            <a:picLocks noChangeAspect="1" noChangeArrowheads="1"/>
          </p:cNvPicPr>
          <p:nvPr/>
        </p:nvPicPr>
        <p:blipFill>
          <a:blip r:embed="rId4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230" y="3289452"/>
            <a:ext cx="201612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Svetlana\Desktop\пираты\6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228184" y="3404447"/>
            <a:ext cx="2448272" cy="2448272"/>
          </a:xfrm>
          <a:prstGeom prst="rect">
            <a:avLst/>
          </a:prstGeom>
          <a:noFill/>
        </p:spPr>
      </p:pic>
      <p:pic>
        <p:nvPicPr>
          <p:cNvPr id="24" name="Picture 7" descr="C:\Users\Svetlana\Desktop\пираты\45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89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C:\Users\Svetlana\Desktop\пираты\4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18874" y="5521792"/>
            <a:ext cx="1219575" cy="1219575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5048378" y="155679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474295" y="155679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00212" y="155679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Ё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326129" y="155679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752046" y="155679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177962" y="155679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069808" y="213285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493097" y="213285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916386" y="213285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339675" y="213285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762964" y="213285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7186253" y="213285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609543" y="213285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277889" y="1556792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712118" y="1556792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075256" y="443711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509485" y="443711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943714" y="443711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377943" y="443711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У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812172" y="443711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246401" y="443711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7680630" y="443711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8114856" y="443711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149700" y="213285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590716" y="213285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2017877" y="213285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836329" y="213285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3263490" y="213285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Е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704504" y="213285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8045052" y="2708920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8058907" y="3284984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1637426" y="1556792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051474" y="1556792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Е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465522" y="1556792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5072504" y="3861048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5507126" y="3861048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5941748" y="3861048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У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6376370" y="3861048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810992" y="3861048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7245614" y="3861048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680236" y="3861048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114856" y="3861048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755576" y="2708920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1187281" y="2708920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1618986" y="2708920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Ш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2050692" y="2708920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5076088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5490136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5904184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6318232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6732280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7146328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7560376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7974424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8388472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5077978" y="2708920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5501267" y="2708920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5924556" y="2708920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6347845" y="2708920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Т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6771134" y="2708920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7194423" y="2708920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Ш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7617713" y="2708920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5077978" y="3284984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5501267" y="3284984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Е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5924556" y="3284984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Т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6347845" y="3284984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6771134" y="3284984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У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7194423" y="3284984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Ш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7617713" y="3284984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4140000" y="1556792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4140000" y="2127337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2825848" y="2708920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3263899" y="2708920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3701950" y="2708920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4140000" y="2708920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Т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711278" y="3285032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Т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1152294" y="3285032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У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1579455" y="3285032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2397907" y="3285032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2825068" y="3285032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Е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3266082" y="3285032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Ш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3701578" y="3279513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4140000" y="3284984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755576" y="386109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1187281" y="386109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1618986" y="386109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2050692" y="386109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2825848" y="386109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3263899" y="386109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У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3701950" y="386109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4140000" y="386109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711278" y="441112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1152294" y="441112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1579455" y="441112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2397907" y="441112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2825068" y="441112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У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3266082" y="441112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</a:t>
            </a:r>
          </a:p>
        </p:txBody>
      </p:sp>
      <p:sp>
        <p:nvSpPr>
          <p:cNvPr id="122" name="Прямоугольник 121"/>
          <p:cNvSpPr/>
          <p:nvPr/>
        </p:nvSpPr>
        <p:spPr>
          <a:xfrm>
            <a:off x="3701578" y="4405607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</a:t>
            </a:r>
          </a:p>
        </p:txBody>
      </p:sp>
      <p:sp>
        <p:nvSpPr>
          <p:cNvPr id="123" name="Прямоугольник 122"/>
          <p:cNvSpPr/>
          <p:nvPr/>
        </p:nvSpPr>
        <p:spPr>
          <a:xfrm>
            <a:off x="4140000" y="4411078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124" name="Прямоугольник 123"/>
          <p:cNvSpPr/>
          <p:nvPr/>
        </p:nvSpPr>
        <p:spPr>
          <a:xfrm>
            <a:off x="323528" y="5013224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</a:t>
            </a:r>
          </a:p>
        </p:txBody>
      </p:sp>
      <p:sp>
        <p:nvSpPr>
          <p:cNvPr id="125" name="Прямоугольник 124"/>
          <p:cNvSpPr/>
          <p:nvPr/>
        </p:nvSpPr>
        <p:spPr>
          <a:xfrm>
            <a:off x="764544" y="5013224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1205560" y="5013224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</a:t>
            </a:r>
          </a:p>
        </p:txBody>
      </p:sp>
      <p:sp>
        <p:nvSpPr>
          <p:cNvPr id="127" name="Прямоугольник 126"/>
          <p:cNvSpPr/>
          <p:nvPr/>
        </p:nvSpPr>
        <p:spPr>
          <a:xfrm>
            <a:off x="2024012" y="5013224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</a:t>
            </a:r>
          </a:p>
        </p:txBody>
      </p:sp>
      <p:sp>
        <p:nvSpPr>
          <p:cNvPr id="128" name="Прямоугольник 127"/>
          <p:cNvSpPr/>
          <p:nvPr/>
        </p:nvSpPr>
        <p:spPr>
          <a:xfrm>
            <a:off x="2451173" y="5013224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2878332" y="5013224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3313828" y="5007705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3752250" y="501317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4184298" y="5013176"/>
            <a:ext cx="432000" cy="432000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3" name="Плюс 2"/>
          <p:cNvSpPr/>
          <p:nvPr/>
        </p:nvSpPr>
        <p:spPr>
          <a:xfrm>
            <a:off x="2897522" y="1628800"/>
            <a:ext cx="356952" cy="359992"/>
          </a:xfrm>
          <a:prstGeom prst="mathPlus">
            <a:avLst/>
          </a:prstGeom>
          <a:solidFill>
            <a:srgbClr val="0066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3" name="Плюс 132"/>
          <p:cNvSpPr/>
          <p:nvPr/>
        </p:nvSpPr>
        <p:spPr>
          <a:xfrm>
            <a:off x="2483768" y="2146759"/>
            <a:ext cx="356952" cy="359992"/>
          </a:xfrm>
          <a:prstGeom prst="mathPlus">
            <a:avLst/>
          </a:prstGeom>
          <a:solidFill>
            <a:srgbClr val="0066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4" name="Плюс 133"/>
          <p:cNvSpPr/>
          <p:nvPr/>
        </p:nvSpPr>
        <p:spPr>
          <a:xfrm>
            <a:off x="2483768" y="2767121"/>
            <a:ext cx="356952" cy="359992"/>
          </a:xfrm>
          <a:prstGeom prst="mathPlus">
            <a:avLst/>
          </a:prstGeom>
          <a:solidFill>
            <a:srgbClr val="0066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5" name="Плюс 134"/>
          <p:cNvSpPr/>
          <p:nvPr/>
        </p:nvSpPr>
        <p:spPr>
          <a:xfrm>
            <a:off x="2037865" y="3285032"/>
            <a:ext cx="356952" cy="359992"/>
          </a:xfrm>
          <a:prstGeom prst="mathPlus">
            <a:avLst/>
          </a:prstGeom>
          <a:solidFill>
            <a:srgbClr val="0066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6" name="Плюс 135"/>
          <p:cNvSpPr/>
          <p:nvPr/>
        </p:nvSpPr>
        <p:spPr>
          <a:xfrm>
            <a:off x="2483768" y="3933104"/>
            <a:ext cx="356952" cy="359992"/>
          </a:xfrm>
          <a:prstGeom prst="mathPlus">
            <a:avLst/>
          </a:prstGeom>
          <a:solidFill>
            <a:srgbClr val="0066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7" name="Плюс 136"/>
          <p:cNvSpPr/>
          <p:nvPr/>
        </p:nvSpPr>
        <p:spPr>
          <a:xfrm>
            <a:off x="2037865" y="4437160"/>
            <a:ext cx="356952" cy="359992"/>
          </a:xfrm>
          <a:prstGeom prst="mathPlus">
            <a:avLst/>
          </a:prstGeom>
          <a:solidFill>
            <a:srgbClr val="0066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8" name="Плюс 137"/>
          <p:cNvSpPr/>
          <p:nvPr/>
        </p:nvSpPr>
        <p:spPr>
          <a:xfrm>
            <a:off x="1622760" y="5071377"/>
            <a:ext cx="356952" cy="359992"/>
          </a:xfrm>
          <a:prstGeom prst="mathPlus">
            <a:avLst/>
          </a:prstGeom>
          <a:solidFill>
            <a:srgbClr val="0066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9" name="Равно 138"/>
          <p:cNvSpPr/>
          <p:nvPr/>
        </p:nvSpPr>
        <p:spPr>
          <a:xfrm>
            <a:off x="4647096" y="1628800"/>
            <a:ext cx="356952" cy="359992"/>
          </a:xfrm>
          <a:prstGeom prst="mathEqual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0" name="Равно 139"/>
          <p:cNvSpPr/>
          <p:nvPr/>
        </p:nvSpPr>
        <p:spPr>
          <a:xfrm>
            <a:off x="4644008" y="2132904"/>
            <a:ext cx="356952" cy="359992"/>
          </a:xfrm>
          <a:prstGeom prst="mathEqual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1" name="Равно 140"/>
          <p:cNvSpPr/>
          <p:nvPr/>
        </p:nvSpPr>
        <p:spPr>
          <a:xfrm>
            <a:off x="4644008" y="2780976"/>
            <a:ext cx="356952" cy="359992"/>
          </a:xfrm>
          <a:prstGeom prst="mathEqual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2" name="Равно 141"/>
          <p:cNvSpPr/>
          <p:nvPr/>
        </p:nvSpPr>
        <p:spPr>
          <a:xfrm>
            <a:off x="4644008" y="3357040"/>
            <a:ext cx="356952" cy="359992"/>
          </a:xfrm>
          <a:prstGeom prst="mathEqual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3" name="Равно 142"/>
          <p:cNvSpPr/>
          <p:nvPr/>
        </p:nvSpPr>
        <p:spPr>
          <a:xfrm>
            <a:off x="4644008" y="3861096"/>
            <a:ext cx="356952" cy="359992"/>
          </a:xfrm>
          <a:prstGeom prst="mathEqual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4" name="Равно 143"/>
          <p:cNvSpPr/>
          <p:nvPr/>
        </p:nvSpPr>
        <p:spPr>
          <a:xfrm>
            <a:off x="4644008" y="4437160"/>
            <a:ext cx="356952" cy="359992"/>
          </a:xfrm>
          <a:prstGeom prst="mathEqual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5" name="Равно 144"/>
          <p:cNvSpPr/>
          <p:nvPr/>
        </p:nvSpPr>
        <p:spPr>
          <a:xfrm>
            <a:off x="4644008" y="5085232"/>
            <a:ext cx="356952" cy="359992"/>
          </a:xfrm>
          <a:prstGeom prst="mathEqual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5076056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5490104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5904152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6318200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1" name="Прямоугольник 150"/>
          <p:cNvSpPr/>
          <p:nvPr/>
        </p:nvSpPr>
        <p:spPr>
          <a:xfrm>
            <a:off x="6732248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2" name="Прямоугольник 151"/>
          <p:cNvSpPr/>
          <p:nvPr/>
        </p:nvSpPr>
        <p:spPr>
          <a:xfrm>
            <a:off x="7146296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7560344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4" name="Прямоугольник 153"/>
          <p:cNvSpPr/>
          <p:nvPr/>
        </p:nvSpPr>
        <p:spPr>
          <a:xfrm>
            <a:off x="7974392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8388440" y="501317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6" name="Прямоугольник 155"/>
          <p:cNvSpPr/>
          <p:nvPr/>
        </p:nvSpPr>
        <p:spPr>
          <a:xfrm>
            <a:off x="5076056" y="443711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5510285" y="443711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5944514" y="443711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6378743" y="443711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6812972" y="443711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7247201" y="443711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2" name="Прямоугольник 161"/>
          <p:cNvSpPr/>
          <p:nvPr/>
        </p:nvSpPr>
        <p:spPr>
          <a:xfrm>
            <a:off x="7681430" y="443711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8115656" y="443711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4" name="Прямоугольник 163"/>
          <p:cNvSpPr/>
          <p:nvPr/>
        </p:nvSpPr>
        <p:spPr>
          <a:xfrm>
            <a:off x="5076056" y="3861048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5510678" y="3861048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5945300" y="3861048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7" name="Прямоугольник 166"/>
          <p:cNvSpPr/>
          <p:nvPr/>
        </p:nvSpPr>
        <p:spPr>
          <a:xfrm>
            <a:off x="6379922" y="3861048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6814544" y="3861048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9" name="Прямоугольник 168"/>
          <p:cNvSpPr/>
          <p:nvPr/>
        </p:nvSpPr>
        <p:spPr>
          <a:xfrm>
            <a:off x="7249166" y="3861048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7683788" y="3861048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1" name="Прямоугольник 170"/>
          <p:cNvSpPr/>
          <p:nvPr/>
        </p:nvSpPr>
        <p:spPr>
          <a:xfrm>
            <a:off x="8118408" y="3861048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2" name="Прямоугольник 171"/>
          <p:cNvSpPr/>
          <p:nvPr/>
        </p:nvSpPr>
        <p:spPr>
          <a:xfrm>
            <a:off x="8056985" y="3284984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5076056" y="3284984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4" name="Прямоугольник 173"/>
          <p:cNvSpPr/>
          <p:nvPr/>
        </p:nvSpPr>
        <p:spPr>
          <a:xfrm>
            <a:off x="5499345" y="3284984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922634" y="3284984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6" name="Прямоугольник 175"/>
          <p:cNvSpPr/>
          <p:nvPr/>
        </p:nvSpPr>
        <p:spPr>
          <a:xfrm>
            <a:off x="6345923" y="3284984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6769212" y="3284984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8" name="Прямоугольник 177"/>
          <p:cNvSpPr/>
          <p:nvPr/>
        </p:nvSpPr>
        <p:spPr>
          <a:xfrm>
            <a:off x="7192501" y="3284984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7615791" y="3284984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0" name="Прямоугольник 179"/>
          <p:cNvSpPr/>
          <p:nvPr/>
        </p:nvSpPr>
        <p:spPr>
          <a:xfrm>
            <a:off x="8043130" y="2708920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5076056" y="2708920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2" name="Прямоугольник 181"/>
          <p:cNvSpPr/>
          <p:nvPr/>
        </p:nvSpPr>
        <p:spPr>
          <a:xfrm>
            <a:off x="5499345" y="2708920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5922634" y="2708920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4" name="Прямоугольник 183"/>
          <p:cNvSpPr/>
          <p:nvPr/>
        </p:nvSpPr>
        <p:spPr>
          <a:xfrm>
            <a:off x="6345923" y="2708920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6769212" y="2708920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7192501" y="2708920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7615791" y="2708920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8" name="Прямоугольник 187"/>
          <p:cNvSpPr/>
          <p:nvPr/>
        </p:nvSpPr>
        <p:spPr>
          <a:xfrm>
            <a:off x="5076056" y="213285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9" name="Прямоугольник 188"/>
          <p:cNvSpPr/>
          <p:nvPr/>
        </p:nvSpPr>
        <p:spPr>
          <a:xfrm>
            <a:off x="5499345" y="213285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0" name="Прямоугольник 189"/>
          <p:cNvSpPr/>
          <p:nvPr/>
        </p:nvSpPr>
        <p:spPr>
          <a:xfrm>
            <a:off x="5922634" y="213285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1" name="Прямоугольник 190"/>
          <p:cNvSpPr/>
          <p:nvPr/>
        </p:nvSpPr>
        <p:spPr>
          <a:xfrm>
            <a:off x="6345923" y="213285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2" name="Прямоугольник 191"/>
          <p:cNvSpPr/>
          <p:nvPr/>
        </p:nvSpPr>
        <p:spPr>
          <a:xfrm>
            <a:off x="6769212" y="213285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7192501" y="213285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4" name="Прямоугольник 193"/>
          <p:cNvSpPr/>
          <p:nvPr/>
        </p:nvSpPr>
        <p:spPr>
          <a:xfrm>
            <a:off x="7615791" y="2132856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5062201" y="155679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6" name="Прямоугольник 195"/>
          <p:cNvSpPr/>
          <p:nvPr/>
        </p:nvSpPr>
        <p:spPr>
          <a:xfrm>
            <a:off x="5488118" y="155679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7" name="Прямоугольник 196"/>
          <p:cNvSpPr/>
          <p:nvPr/>
        </p:nvSpPr>
        <p:spPr>
          <a:xfrm>
            <a:off x="5914035" y="155679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8" name="Прямоугольник 197"/>
          <p:cNvSpPr/>
          <p:nvPr/>
        </p:nvSpPr>
        <p:spPr>
          <a:xfrm>
            <a:off x="6339952" y="155679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6765869" y="155679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7191785" y="1556792"/>
            <a:ext cx="432000" cy="432000"/>
          </a:xfrm>
          <a:prstGeom prst="rect">
            <a:avLst/>
          </a:prstGeom>
          <a:solidFill>
            <a:srgbClr val="99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48378" y="1556792"/>
            <a:ext cx="2578045" cy="432000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77978" y="2132904"/>
            <a:ext cx="2971735" cy="426433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77978" y="2708920"/>
            <a:ext cx="3412929" cy="432048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77978" y="3284984"/>
            <a:ext cx="3468878" cy="432048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Прямоугольник 200"/>
          <p:cNvSpPr/>
          <p:nvPr/>
        </p:nvSpPr>
        <p:spPr>
          <a:xfrm>
            <a:off x="5069808" y="3861048"/>
            <a:ext cx="3480600" cy="432048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2" name="Прямоугольник 201"/>
          <p:cNvSpPr/>
          <p:nvPr/>
        </p:nvSpPr>
        <p:spPr>
          <a:xfrm>
            <a:off x="5077978" y="4437112"/>
            <a:ext cx="3469678" cy="432000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3" name="Прямоугольник 202"/>
          <p:cNvSpPr/>
          <p:nvPr/>
        </p:nvSpPr>
        <p:spPr>
          <a:xfrm>
            <a:off x="5069808" y="5007705"/>
            <a:ext cx="3750664" cy="437519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" name="Picture 2" descr="https://pandia.ru/text/81/309/images/img1_2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8" t="50000" r="23593"/>
          <a:stretch/>
        </p:blipFill>
        <p:spPr bwMode="auto">
          <a:xfrm>
            <a:off x="517300" y="5439705"/>
            <a:ext cx="1462412" cy="1365490"/>
          </a:xfrm>
          <a:prstGeom prst="trapezoi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9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</p:childTnLst>
        </p:cTn>
      </p:par>
    </p:tnLst>
    <p:bldLst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Svetlana\Desktop\пираты\6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28184" y="3404447"/>
            <a:ext cx="2448272" cy="2448272"/>
          </a:xfrm>
          <a:prstGeom prst="rect">
            <a:avLst/>
          </a:prstGeom>
          <a:noFill/>
        </p:spPr>
      </p:pic>
      <p:pic>
        <p:nvPicPr>
          <p:cNvPr id="3" name="Рисунок 2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72816"/>
            <a:ext cx="822608" cy="735861"/>
          </a:xfrm>
          <a:prstGeom prst="rect">
            <a:avLst/>
          </a:prstGeom>
        </p:spPr>
      </p:pic>
      <p:pic>
        <p:nvPicPr>
          <p:cNvPr id="4" name="Рисунок 3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780928"/>
            <a:ext cx="463574" cy="814527"/>
          </a:xfrm>
          <a:prstGeom prst="rect">
            <a:avLst/>
          </a:prstGeom>
        </p:spPr>
      </p:pic>
      <p:pic>
        <p:nvPicPr>
          <p:cNvPr id="5" name="Рисунок 4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645024"/>
            <a:ext cx="622176" cy="816606"/>
          </a:xfrm>
          <a:prstGeom prst="rect">
            <a:avLst/>
          </a:prstGeom>
        </p:spPr>
      </p:pic>
      <p:pic>
        <p:nvPicPr>
          <p:cNvPr id="6" name="Рисунок 5">
            <a:hlinkClick r:id="" action="ppaction://macro?name=DragandDro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0" b="69524"/>
          <a:stretch/>
        </p:blipFill>
        <p:spPr>
          <a:xfrm>
            <a:off x="5292080" y="4581128"/>
            <a:ext cx="722392" cy="844935"/>
          </a:xfrm>
          <a:prstGeom prst="rect">
            <a:avLst/>
          </a:prstGeom>
        </p:spPr>
      </p:pic>
      <p:pic>
        <p:nvPicPr>
          <p:cNvPr id="25" name="Рисунок 24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72816"/>
            <a:ext cx="822608" cy="735861"/>
          </a:xfrm>
          <a:prstGeom prst="rect">
            <a:avLst/>
          </a:prstGeom>
        </p:spPr>
      </p:pic>
      <p:pic>
        <p:nvPicPr>
          <p:cNvPr id="26" name="Рисунок 25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72816"/>
            <a:ext cx="822608" cy="735861"/>
          </a:xfrm>
          <a:prstGeom prst="rect">
            <a:avLst/>
          </a:prstGeom>
        </p:spPr>
      </p:pic>
      <p:pic>
        <p:nvPicPr>
          <p:cNvPr id="27" name="Рисунок 26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72816"/>
            <a:ext cx="822608" cy="735861"/>
          </a:xfrm>
          <a:prstGeom prst="rect">
            <a:avLst/>
          </a:prstGeom>
        </p:spPr>
      </p:pic>
      <p:pic>
        <p:nvPicPr>
          <p:cNvPr id="28" name="Рисунок 27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780928"/>
            <a:ext cx="463574" cy="814527"/>
          </a:xfrm>
          <a:prstGeom prst="rect">
            <a:avLst/>
          </a:prstGeom>
        </p:spPr>
      </p:pic>
      <p:pic>
        <p:nvPicPr>
          <p:cNvPr id="29" name="Рисунок 28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780928"/>
            <a:ext cx="463574" cy="814527"/>
          </a:xfrm>
          <a:prstGeom prst="rect">
            <a:avLst/>
          </a:prstGeom>
        </p:spPr>
      </p:pic>
      <p:pic>
        <p:nvPicPr>
          <p:cNvPr id="30" name="Рисунок 29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780928"/>
            <a:ext cx="463574" cy="814527"/>
          </a:xfrm>
          <a:prstGeom prst="rect">
            <a:avLst/>
          </a:prstGeom>
        </p:spPr>
      </p:pic>
      <p:pic>
        <p:nvPicPr>
          <p:cNvPr id="31" name="Рисунок 30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645024"/>
            <a:ext cx="622176" cy="816606"/>
          </a:xfrm>
          <a:prstGeom prst="rect">
            <a:avLst/>
          </a:prstGeom>
        </p:spPr>
      </p:pic>
      <p:pic>
        <p:nvPicPr>
          <p:cNvPr id="32" name="Рисунок 31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645024"/>
            <a:ext cx="622176" cy="816606"/>
          </a:xfrm>
          <a:prstGeom prst="rect">
            <a:avLst/>
          </a:prstGeom>
        </p:spPr>
      </p:pic>
      <p:pic>
        <p:nvPicPr>
          <p:cNvPr id="33" name="Рисунок 32">
            <a:hlinkClick r:id="" action="ppaction://macro?name=DragandDro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645024"/>
            <a:ext cx="622176" cy="816606"/>
          </a:xfrm>
          <a:prstGeom prst="rect">
            <a:avLst/>
          </a:prstGeom>
        </p:spPr>
      </p:pic>
      <p:pic>
        <p:nvPicPr>
          <p:cNvPr id="34" name="Рисунок 33">
            <a:hlinkClick r:id="" action="ppaction://macro?name=DragandDro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0" b="69524"/>
          <a:stretch/>
        </p:blipFill>
        <p:spPr>
          <a:xfrm>
            <a:off x="5292080" y="4581128"/>
            <a:ext cx="722392" cy="844935"/>
          </a:xfrm>
          <a:prstGeom prst="rect">
            <a:avLst/>
          </a:prstGeom>
        </p:spPr>
      </p:pic>
      <p:pic>
        <p:nvPicPr>
          <p:cNvPr id="35" name="Рисунок 34">
            <a:hlinkClick r:id="" action="ppaction://macro?name=DragandDro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0" b="69524"/>
          <a:stretch/>
        </p:blipFill>
        <p:spPr>
          <a:xfrm>
            <a:off x="5292080" y="4581128"/>
            <a:ext cx="722392" cy="844935"/>
          </a:xfrm>
          <a:prstGeom prst="rect">
            <a:avLst/>
          </a:prstGeom>
        </p:spPr>
      </p:pic>
      <p:pic>
        <p:nvPicPr>
          <p:cNvPr id="36" name="Рисунок 35">
            <a:hlinkClick r:id="" action="ppaction://macro?name=DragandDro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0" b="69524"/>
          <a:stretch/>
        </p:blipFill>
        <p:spPr>
          <a:xfrm>
            <a:off x="5292080" y="4581128"/>
            <a:ext cx="722392" cy="844935"/>
          </a:xfrm>
          <a:prstGeom prst="rect">
            <a:avLst/>
          </a:prstGeom>
        </p:spPr>
      </p:pic>
      <p:pic>
        <p:nvPicPr>
          <p:cNvPr id="37" name="Picture 7" descr="C:\Users\Svetlana\Desktop\пираты\45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815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Овал 38">
            <a:hlinkClick r:id="" action="ppaction://macro?name=DragandDrop"/>
          </p:cNvPr>
          <p:cNvSpPr/>
          <p:nvPr/>
        </p:nvSpPr>
        <p:spPr>
          <a:xfrm>
            <a:off x="4716000" y="5089440"/>
            <a:ext cx="324000" cy="324000"/>
          </a:xfrm>
          <a:prstGeom prst="ellipse">
            <a:avLst/>
          </a:prstGeom>
          <a:solidFill>
            <a:srgbClr val="0066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hlinkClick r:id="" action="ppaction://macro?name=DragandDrop"/>
          </p:cNvPr>
          <p:cNvSpPr/>
          <p:nvPr/>
        </p:nvSpPr>
        <p:spPr>
          <a:xfrm>
            <a:off x="4677890" y="4508226"/>
            <a:ext cx="324000" cy="324000"/>
          </a:xfrm>
          <a:prstGeom prst="ellipse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hlinkClick r:id="" action="ppaction://macro?name=DragandDrop"/>
          </p:cNvPr>
          <p:cNvSpPr/>
          <p:nvPr/>
        </p:nvSpPr>
        <p:spPr>
          <a:xfrm>
            <a:off x="5500608" y="5089440"/>
            <a:ext cx="324000" cy="324000"/>
          </a:xfrm>
          <a:prstGeom prst="ellips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hlinkClick r:id="" action="ppaction://macro?name=DragandDrop"/>
          </p:cNvPr>
          <p:cNvSpPr/>
          <p:nvPr/>
        </p:nvSpPr>
        <p:spPr>
          <a:xfrm>
            <a:off x="5503768" y="4512539"/>
            <a:ext cx="324000" cy="324000"/>
          </a:xfrm>
          <a:prstGeom prst="ellipse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Picture 7" descr="C:\Users\Svetlana\Desktop\пираты\4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721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7" descr="C:\Users\Svetlana\Desktop\пираты\45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5076056" y="1317786"/>
            <a:ext cx="720080" cy="1712452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076056" y="1317785"/>
            <a:ext cx="720080" cy="1680414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559112" y="1342015"/>
            <a:ext cx="592360" cy="1656184"/>
          </a:xfrm>
          <a:prstGeom prst="ellipse">
            <a:avLst/>
          </a:prstGeom>
          <a:solidFill>
            <a:schemeClr val="bg2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559112" y="1375783"/>
            <a:ext cx="539419" cy="1645958"/>
          </a:xfrm>
          <a:prstGeom prst="ellipse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117486" y="1412776"/>
            <a:ext cx="592360" cy="1656184"/>
          </a:xfrm>
          <a:prstGeom prst="ellipse">
            <a:avLst/>
          </a:prstGeom>
          <a:solidFill>
            <a:schemeClr val="bg2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170427" y="1412124"/>
            <a:ext cx="539419" cy="1645958"/>
          </a:xfrm>
          <a:prstGeom prst="ellipse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775570" y="1412776"/>
            <a:ext cx="592360" cy="1656184"/>
          </a:xfrm>
          <a:prstGeom prst="ellipse">
            <a:avLst/>
          </a:prstGeom>
          <a:solidFill>
            <a:schemeClr val="bg2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802040" y="1434271"/>
            <a:ext cx="539419" cy="1645958"/>
          </a:xfrm>
          <a:prstGeom prst="ellipse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275856" y="1434271"/>
            <a:ext cx="592360" cy="1656184"/>
          </a:xfrm>
          <a:prstGeom prst="ellipse">
            <a:avLst/>
          </a:prstGeom>
          <a:solidFill>
            <a:schemeClr val="bg2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323930" y="1439384"/>
            <a:ext cx="539419" cy="1645958"/>
          </a:xfrm>
          <a:prstGeom prst="ellipse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886065" y="1412124"/>
            <a:ext cx="592360" cy="1656184"/>
          </a:xfrm>
          <a:prstGeom prst="ellipse">
            <a:avLst/>
          </a:prstGeom>
          <a:solidFill>
            <a:schemeClr val="bg2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912535" y="1430910"/>
            <a:ext cx="539419" cy="1645958"/>
          </a:xfrm>
          <a:prstGeom prst="ellipse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527848" y="1407011"/>
            <a:ext cx="592360" cy="1656184"/>
          </a:xfrm>
          <a:prstGeom prst="ellipse">
            <a:avLst/>
          </a:prstGeom>
          <a:solidFill>
            <a:schemeClr val="bg2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580789" y="1384279"/>
            <a:ext cx="539419" cy="1645958"/>
          </a:xfrm>
          <a:prstGeom prst="ellipse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698995" y="1317785"/>
            <a:ext cx="592360" cy="1656184"/>
          </a:xfrm>
          <a:prstGeom prst="ellipse">
            <a:avLst/>
          </a:prstGeom>
          <a:solidFill>
            <a:schemeClr val="bg2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725465" y="1322898"/>
            <a:ext cx="539419" cy="1645958"/>
          </a:xfrm>
          <a:prstGeom prst="ellipse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291355" y="1317785"/>
            <a:ext cx="592360" cy="1656184"/>
          </a:xfrm>
          <a:prstGeom prst="ellipse">
            <a:avLst/>
          </a:prstGeom>
          <a:solidFill>
            <a:schemeClr val="bg2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297981" y="1384279"/>
            <a:ext cx="539419" cy="1645958"/>
          </a:xfrm>
          <a:prstGeom prst="ellipse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859960" y="1317785"/>
            <a:ext cx="592360" cy="1656184"/>
          </a:xfrm>
          <a:prstGeom prst="ellipse">
            <a:avLst/>
          </a:prstGeom>
          <a:solidFill>
            <a:schemeClr val="bg2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920096" y="1322898"/>
            <a:ext cx="539419" cy="1645958"/>
          </a:xfrm>
          <a:prstGeom prst="ellipse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691680" y="2924944"/>
            <a:ext cx="4068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36710" y="2924944"/>
            <a:ext cx="4068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02040" y="2924944"/>
            <a:ext cx="4068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41459" y="2924944"/>
            <a:ext cx="4068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78819" y="2924944"/>
            <a:ext cx="4068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20602" y="2924944"/>
            <a:ext cx="4068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32670" y="2924944"/>
            <a:ext cx="4068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64161" y="2924944"/>
            <a:ext cx="4068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30549" y="2924944"/>
            <a:ext cx="40685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86379" y="2924944"/>
            <a:ext cx="68196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877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7" descr="C:\Users\Svetlana\Desktop\пираты\4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18874" y="5694730"/>
            <a:ext cx="1073606" cy="1073606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1547664" y="341447"/>
            <a:ext cx="60486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6633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Isabella-Decor" pitchFamily="82" charset="0"/>
              </a:rPr>
              <a:t>Запоминай-ка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6633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Isabella-Decor" pitchFamily="8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52" y="1338403"/>
            <a:ext cx="6095496" cy="43948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943" y="5613440"/>
            <a:ext cx="2688114" cy="10789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75" y="5596553"/>
            <a:ext cx="2730782" cy="10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3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C:\Users\Svetlana\Desktop\пираты\4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 b="23641"/>
          <a:stretch/>
        </p:blipFill>
        <p:spPr>
          <a:xfrm>
            <a:off x="2051720" y="5517778"/>
            <a:ext cx="5400609" cy="10668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t="2853" r="10383" b="6319"/>
          <a:stretch/>
        </p:blipFill>
        <p:spPr>
          <a:xfrm>
            <a:off x="3712626" y="5540485"/>
            <a:ext cx="1718748" cy="105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2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— фон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://www.clipartbest.com/cliparts/9ip/xaz/9ipxazj4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3019141"/>
            <a:ext cx="1224136" cy="146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7" b="10736"/>
          <a:stretch/>
        </p:blipFill>
        <p:spPr>
          <a:xfrm>
            <a:off x="395536" y="3717032"/>
            <a:ext cx="3267186" cy="881808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395535" y="3717032"/>
            <a:ext cx="3272703" cy="881808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0" b="30618"/>
          <a:stretch/>
        </p:blipFill>
        <p:spPr>
          <a:xfrm>
            <a:off x="5400898" y="3852664"/>
            <a:ext cx="3419573" cy="87248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29951" r="24897" b="35101"/>
          <a:stretch/>
        </p:blipFill>
        <p:spPr>
          <a:xfrm>
            <a:off x="1115616" y="3895644"/>
            <a:ext cx="1224136" cy="4111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0" t="26126" r="20639" b="25389"/>
          <a:stretch/>
        </p:blipFill>
        <p:spPr>
          <a:xfrm>
            <a:off x="6019090" y="3994038"/>
            <a:ext cx="1224136" cy="567431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5184068" y="3753035"/>
            <a:ext cx="3636403" cy="972109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6" b="9692"/>
          <a:stretch/>
        </p:blipFill>
        <p:spPr>
          <a:xfrm>
            <a:off x="630212" y="4725145"/>
            <a:ext cx="2797833" cy="93610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4" t="31186" r="20726" b="34407"/>
          <a:stretch/>
        </p:blipFill>
        <p:spPr>
          <a:xfrm>
            <a:off x="1490170" y="4955682"/>
            <a:ext cx="1224137" cy="404779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395536" y="4725145"/>
            <a:ext cx="3032509" cy="936103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8"/>
          <a:stretch/>
        </p:blipFill>
        <p:spPr>
          <a:xfrm>
            <a:off x="5844309" y="4725144"/>
            <a:ext cx="2797833" cy="97210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7" t="32248" r="25702" b="35503"/>
          <a:stretch/>
        </p:blipFill>
        <p:spPr>
          <a:xfrm>
            <a:off x="6666858" y="5104102"/>
            <a:ext cx="1001486" cy="379380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5844309" y="4955682"/>
            <a:ext cx="2797833" cy="741571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2" b="16749"/>
          <a:stretch/>
        </p:blipFill>
        <p:spPr>
          <a:xfrm>
            <a:off x="3173083" y="5661249"/>
            <a:ext cx="2797833" cy="79760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2" t="27484" r="26397" b="34269"/>
          <a:stretch/>
        </p:blipFill>
        <p:spPr>
          <a:xfrm>
            <a:off x="3974446" y="5801884"/>
            <a:ext cx="1001487" cy="449942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3173083" y="5801884"/>
            <a:ext cx="2797833" cy="656973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7" descr="C:\Users\Svetlana\Desktop\пираты\4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8070394" y="5715023"/>
            <a:ext cx="1073606" cy="1073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608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ya-webdesign.com/images/treasure-chest-transparent-png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014" y="4962369"/>
            <a:ext cx="1985861" cy="165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ya-webdesign.com/images/treasure-chest-transparent-png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5116784"/>
            <a:ext cx="1800200" cy="149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ya-webdesign.com/images/treasure-chest-transparent-png-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822" y="5019399"/>
            <a:ext cx="1980220" cy="164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6114" y="5253016"/>
            <a:ext cx="120017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TopUp"/>
              <a:lightRig rig="threePt" dir="t"/>
            </a:scene3d>
          </a:bodyPr>
          <a:lstStyle/>
          <a:p>
            <a:pPr algn="ctr"/>
            <a:r>
              <a:rPr lang="ru-RU" sz="2700" b="1" dirty="0" smtClean="0">
                <a:solidFill>
                  <a:srgbClr val="FFFF00"/>
                </a:solidFill>
                <a:effectLst/>
                <a:latin typeface="Isabella-Decor" pitchFamily="82" charset="0"/>
              </a:rPr>
              <a:t>серебро</a:t>
            </a:r>
            <a:endParaRPr lang="ru-RU" sz="2700" dirty="0">
              <a:solidFill>
                <a:srgbClr val="FFFF00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75122" y="5210036"/>
            <a:ext cx="1104790" cy="523220"/>
          </a:xfrm>
          <a:prstGeom prst="rect">
            <a:avLst/>
          </a:prstGeom>
        </p:spPr>
        <p:txBody>
          <a:bodyPr wrap="none">
            <a:spAutoFit/>
            <a:scene3d>
              <a:camera prst="isometricBottomDown"/>
              <a:lightRig rig="threePt" dir="t"/>
            </a:scene3d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/>
                <a:latin typeface="Isabella-Decor" pitchFamily="82" charset="0"/>
              </a:rPr>
              <a:t>золото</a:t>
            </a:r>
            <a:endParaRPr lang="ru-RU" sz="2800" dirty="0">
              <a:solidFill>
                <a:srgbClr val="FFFF00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24014" y="4748951"/>
            <a:ext cx="1348386" cy="1200329"/>
          </a:xfrm>
          <a:prstGeom prst="rect">
            <a:avLst/>
          </a:prstGeom>
        </p:spPr>
        <p:txBody>
          <a:bodyPr wrap="square">
            <a:spAutoFit/>
            <a:scene3d>
              <a:camera prst="isometricOffAxis1Left">
                <a:rot lat="3000000" lon="1800000" rev="0"/>
              </a:camera>
              <a:lightRig rig="threePt" dir="t"/>
            </a:scene3d>
          </a:bodyPr>
          <a:lstStyle/>
          <a:p>
            <a:pPr algn="r"/>
            <a:r>
              <a:rPr lang="ru-RU" sz="2400" b="1" dirty="0">
                <a:solidFill>
                  <a:srgbClr val="FFFF00"/>
                </a:solidFill>
                <a:effectLst/>
                <a:latin typeface="Isabella-Decor" pitchFamily="82" charset="0"/>
              </a:rPr>
              <a:t>с</a:t>
            </a:r>
            <a:r>
              <a:rPr lang="ru-RU" sz="2400" b="1" dirty="0" smtClean="0">
                <a:solidFill>
                  <a:srgbClr val="FFFF00"/>
                </a:solidFill>
                <a:effectLst/>
                <a:latin typeface="Isabella-Decor" pitchFamily="82" charset="0"/>
              </a:rPr>
              <a:t>еребро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effectLst/>
                <a:latin typeface="Isabella-Decor" pitchFamily="82" charset="0"/>
              </a:rPr>
              <a:t>или </a:t>
            </a:r>
          </a:p>
          <a:p>
            <a:r>
              <a:rPr lang="ru-RU" sz="2400" b="1" dirty="0" smtClean="0">
                <a:solidFill>
                  <a:srgbClr val="FFFF00"/>
                </a:solidFill>
                <a:effectLst/>
                <a:latin typeface="Isabella-Decor" pitchFamily="82" charset="0"/>
              </a:rPr>
              <a:t>железо</a:t>
            </a:r>
            <a:endParaRPr lang="ru-RU" sz="2400" dirty="0">
              <a:solidFill>
                <a:srgbClr val="FFFF00"/>
              </a:solidFill>
              <a:effectLst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9896" r="10561" b="18184"/>
          <a:stretch/>
        </p:blipFill>
        <p:spPr>
          <a:xfrm>
            <a:off x="498920" y="3952775"/>
            <a:ext cx="1737447" cy="9819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6" t="20011" r="9378" b="3564"/>
          <a:stretch/>
        </p:blipFill>
        <p:spPr>
          <a:xfrm>
            <a:off x="6876682" y="4166524"/>
            <a:ext cx="1780434" cy="10435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0" t="22304" r="10207" b="17100"/>
          <a:stretch/>
        </p:blipFill>
        <p:spPr>
          <a:xfrm>
            <a:off x="2713999" y="4289016"/>
            <a:ext cx="1787236" cy="82776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t="2853" r="10383" b="6319"/>
          <a:stretch/>
        </p:blipFill>
        <p:spPr>
          <a:xfrm>
            <a:off x="467544" y="2895331"/>
            <a:ext cx="1718748" cy="1057444"/>
          </a:xfrm>
          <a:prstGeom prst="rect">
            <a:avLst/>
          </a:prstGeom>
        </p:spPr>
      </p:pic>
      <p:pic>
        <p:nvPicPr>
          <p:cNvPr id="29" name="Picture 7" descr="C:\Users\Svetlana\Desktop\пираты\45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8067645" y="5776236"/>
            <a:ext cx="1073606" cy="1073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003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— фон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2.bp.blogspot.com/-IKl09kLRJVE/WzLvwU2dRgI/AAAAAAAAtds/vWn5YDAQ4Kgm5aimf2PtNbBWyOjb8qKWQCLcBGAs/s1600/n132387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92" y="74908"/>
            <a:ext cx="6352358" cy="112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51720" y="116632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66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Isabella-Decor" pitchFamily="82" charset="0"/>
              </a:rPr>
              <a:t>Правила  игры</a:t>
            </a:r>
            <a:endParaRPr lang="ru-RU" sz="5400" b="1" spc="50" dirty="0">
              <a:ln w="11430"/>
              <a:solidFill>
                <a:srgbClr val="6633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Isabella-Decor" pitchFamily="82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547664" y="1052736"/>
            <a:ext cx="5976664" cy="51845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Дорогие </a:t>
            </a:r>
            <a: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друзья, </a:t>
            </a:r>
            <a:endParaRPr lang="ru-RU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вам предстоит вступить в бой с </a:t>
            </a:r>
            <a: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пиратской армадой, состоящей </a:t>
            </a:r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из 10 кораблей: </a:t>
            </a:r>
            <a:endParaRPr lang="ru-RU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1 четырёхпалубного, 2 трёхпалубных,                      3 двухпалубных и 4 однопалубных.                                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Играют две команды. Ваша задача «потопить» корабли путём попадания и выполнения задания. При </a:t>
            </a:r>
            <a: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попадании </a:t>
            </a:r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в корабль для перехода к заданию кликните по      . Переход к игровому полю  - клик по штурвалу в правом нижнем углу слайда. 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За правильный ответ вы получаете 1 очко и пиратский трофей. </a:t>
            </a:r>
            <a: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В </a:t>
            </a:r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случае неудачи </a:t>
            </a:r>
            <a: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– </a:t>
            </a:r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право хода переходит  к </a:t>
            </a:r>
            <a: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другому </a:t>
            </a:r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экипажу. На поле боя есть и морские мины     . За </a:t>
            </a:r>
            <a: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их </a:t>
            </a:r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обезвреживание (выполнение задания) – </a:t>
            </a:r>
            <a: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дополнительное очко. </a:t>
            </a:r>
            <a:endParaRPr lang="ru-RU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Удачи</a:t>
            </a:r>
            <a:r>
              <a:rPr lang="ru-RU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!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8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8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8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11" name="Picture 2" descr="https://media.istockphoto.com/vectors/pirate-cartoon-vector-set-vector-id49948556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80009" r="31866" b="3560"/>
          <a:stretch/>
        </p:blipFill>
        <p:spPr bwMode="auto">
          <a:xfrm>
            <a:off x="4275905" y="4930501"/>
            <a:ext cx="296095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8-конечная звезда 11"/>
          <p:cNvSpPr/>
          <p:nvPr/>
        </p:nvSpPr>
        <p:spPr>
          <a:xfrm>
            <a:off x="5724160" y="3321004"/>
            <a:ext cx="288000" cy="28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hlinkClick r:id="rId5" action="ppaction://hlinksldjump"/>
          </p:cNvPr>
          <p:cNvSpPr/>
          <p:nvPr/>
        </p:nvSpPr>
        <p:spPr>
          <a:xfrm>
            <a:off x="3131840" y="6021288"/>
            <a:ext cx="2808312" cy="432048"/>
          </a:xfrm>
          <a:prstGeom prst="roundRect">
            <a:avLst/>
          </a:prstGeom>
          <a:solidFill>
            <a:srgbClr val="0066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melia_DG" pitchFamily="2" charset="0"/>
              </a:rPr>
              <a:t>Начать бой! </a:t>
            </a:r>
            <a:endParaRPr lang="ru-RU" sz="2800" b="1" dirty="0"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melia_DG" pitchFamily="2" charset="0"/>
            </a:endParaRPr>
          </a:p>
        </p:txBody>
      </p:sp>
      <p:sp>
        <p:nvSpPr>
          <p:cNvPr id="3" name="Прямоугольник 2">
            <a:hlinkClick r:id="rId5" action="ppaction://hlinksldjump"/>
          </p:cNvPr>
          <p:cNvSpPr/>
          <p:nvPr/>
        </p:nvSpPr>
        <p:spPr>
          <a:xfrm>
            <a:off x="2987824" y="6021288"/>
            <a:ext cx="3240360" cy="648072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3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endSnd/>
        </p:sndAc>
      </p:transition>
    </mc:Choice>
    <mc:Fallback xmlns="">
      <p:transition spd="slow" advClick="0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23528" y="429313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Б2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9445" y="429313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В5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75362" y="429313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А5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01279" y="429313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В5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27196" y="429313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Г3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53112" y="429313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В5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499095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Г1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46817" y="499095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А1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70106" y="499095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В4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93395" y="499095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А1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016684" y="499095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Б5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439973" y="499095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В4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863263" y="499095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В5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851920" y="5008567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Б5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286149" y="5008567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В4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720378" y="5008567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Г2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154607" y="5008567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А5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588836" y="5008567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А5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023065" y="5008567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Г2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457294" y="5008567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В1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891523" y="5008567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А4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325752" y="5008567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Г3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759978" y="5008567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Г5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76853" y="5738237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В4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17869" y="5738237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Б3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258885" y="5738237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Б5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699901" y="5738237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Г2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140917" y="5738237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А4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581931" y="5738237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Г5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491880" y="430481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Г1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905928" y="430481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Г3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319976" y="430481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В1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734024" y="430481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В4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148072" y="430481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Г2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562120" y="430481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А4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976168" y="430481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А4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390216" y="430481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В1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804264" y="430481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Б1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218312" y="430481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В2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632360" y="430481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В1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8046408" y="430481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Б2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8460456" y="430481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В1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491880" y="5789490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Г4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3905928" y="5789490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В4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319976" y="5789490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В1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734024" y="5789490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Б4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5148072" y="5789490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В5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5562120" y="5789490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В3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976168" y="5789490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А1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390216" y="5789490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А4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804264" y="5789490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А4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7218312" y="5789490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В5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7632360" y="5789490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Г1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8046408" y="5789490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Г3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8460456" y="5789490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Г2</a:t>
            </a:r>
            <a:endParaRPr lang="ru-RU" sz="15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23528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749445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1175362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1601279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2027196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Т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2453112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331831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</a:t>
            </a:r>
            <a:endParaRPr lang="ru-RU" sz="24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755120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Е</a:t>
            </a:r>
            <a:endParaRPr lang="ru-RU" sz="24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178409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</a:t>
            </a:r>
            <a:endParaRPr lang="ru-RU" sz="24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1601698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Е</a:t>
            </a:r>
            <a:endParaRPr lang="ru-RU" sz="24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2024987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</a:t>
            </a:r>
            <a:endParaRPr lang="ru-RU" sz="24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2448276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</a:t>
            </a:r>
            <a:endParaRPr lang="ru-RU" sz="24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2871566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</a:t>
            </a:r>
            <a:endParaRPr lang="ru-RU" sz="24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1" name="Picture 7" descr="C:\Users\Svetlana\Desktop\пираты\4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286418" y="6131206"/>
            <a:ext cx="857582" cy="85758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4257116"/>
            <a:ext cx="2546411" cy="504056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1831" y="4971195"/>
            <a:ext cx="2971735" cy="451761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395536" y="573325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836552" y="573325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У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1277568" y="573325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1718584" y="573325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2159600" y="573325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2600614" y="573325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135" y="5733256"/>
            <a:ext cx="2836046" cy="468000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3491880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3905928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Т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4319976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4734024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5148072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5562120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5976168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6390216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6804264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Я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7218312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</a:t>
            </a:r>
            <a:endParaRPr lang="ru-RU" sz="24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7632360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8046408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8460456" y="4293144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90349" y="4304818"/>
            <a:ext cx="5402107" cy="456353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>
            <a:off x="3851920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</a:t>
            </a:r>
            <a:endParaRPr lang="ru-RU" sz="2400" b="1" dirty="0">
              <a:solidFill>
                <a:srgbClr val="66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4286149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4720378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5154607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5588836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6023065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6457294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6891523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7325752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Т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7759978" y="5013176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51920" y="4971195"/>
            <a:ext cx="4410488" cy="473981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/>
          <p:cNvSpPr/>
          <p:nvPr/>
        </p:nvSpPr>
        <p:spPr>
          <a:xfrm>
            <a:off x="3491880" y="579140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3905928" y="579140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4319976" y="579140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4734024" y="579140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5148072" y="579140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5562120" y="579140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Ц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5976168" y="579140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Е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6390216" y="579140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6804264" y="579140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7218312" y="579140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7632360" y="579140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</a:t>
            </a:r>
          </a:p>
        </p:txBody>
      </p:sp>
      <p:sp>
        <p:nvSpPr>
          <p:cNvPr id="122" name="Прямоугольник 121"/>
          <p:cNvSpPr/>
          <p:nvPr/>
        </p:nvSpPr>
        <p:spPr>
          <a:xfrm>
            <a:off x="8046408" y="579140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Т</a:t>
            </a:r>
          </a:p>
        </p:txBody>
      </p:sp>
      <p:sp>
        <p:nvSpPr>
          <p:cNvPr id="123" name="Прямоугольник 122"/>
          <p:cNvSpPr/>
          <p:nvPr/>
        </p:nvSpPr>
        <p:spPr>
          <a:xfrm>
            <a:off x="8460456" y="5791409"/>
            <a:ext cx="432000" cy="43200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</a:t>
            </a:r>
          </a:p>
        </p:txBody>
      </p:sp>
      <p:sp>
        <p:nvSpPr>
          <p:cNvPr id="124" name="Прямоугольник 123"/>
          <p:cNvSpPr/>
          <p:nvPr/>
        </p:nvSpPr>
        <p:spPr>
          <a:xfrm>
            <a:off x="3490349" y="5738237"/>
            <a:ext cx="5402131" cy="485172"/>
          </a:xfrm>
          <a:prstGeom prst="rect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11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Svetlana\Desktop\пираты\57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80112" y="3428999"/>
            <a:ext cx="2044646" cy="2985326"/>
          </a:xfrm>
          <a:prstGeom prst="rect">
            <a:avLst/>
          </a:prstGeom>
          <a:noFill/>
        </p:spPr>
      </p:pic>
      <p:pic>
        <p:nvPicPr>
          <p:cNvPr id="14" name="Picture 7" descr="C:\Users\Svetlana\Desktop\пираты\4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78678"/>
            <a:ext cx="4784964" cy="170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C:\Users\Svetlana\Desktop\пираты\4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pic>
        <p:nvPicPr>
          <p:cNvPr id="11" name="Picture 2" descr="http://img0.liveinternet.ru/images/attach/c/6/92/917/92917518_f1dd04ecddb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012986"/>
            <a:ext cx="3218933" cy="241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Svetlana\Desktop\пираты\105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3528" y="2564904"/>
            <a:ext cx="2304256" cy="3087703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20392" r="10096" b="34149"/>
          <a:stretch/>
        </p:blipFill>
        <p:spPr>
          <a:xfrm>
            <a:off x="2339752" y="5453654"/>
            <a:ext cx="4747770" cy="105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4971E-6 L -0.47257 -0.021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28" y="-10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vetlana\Desktop\пираты\6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6056" y="4673061"/>
            <a:ext cx="1944216" cy="1929815"/>
          </a:xfrm>
          <a:prstGeom prst="rect">
            <a:avLst/>
          </a:prstGeom>
          <a:noFill/>
        </p:spPr>
      </p:pic>
      <p:pic>
        <p:nvPicPr>
          <p:cNvPr id="15" name="Picture 7" descr="C:\Users\Svetlana\Desktop\пираты\4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070394" y="5719735"/>
            <a:ext cx="1073606" cy="107360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212976"/>
            <a:ext cx="3626820" cy="209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Svetlana\Desktop\пираты\29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536" y="3284984"/>
            <a:ext cx="2472208" cy="2387227"/>
          </a:xfrm>
          <a:prstGeom prst="rect">
            <a:avLst/>
          </a:prstGeom>
          <a:noFill/>
        </p:spPr>
      </p:pic>
      <p:pic>
        <p:nvPicPr>
          <p:cNvPr id="12" name="Picture 7" descr="C:\Users\Svetlana\Desktop\пираты\4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86" y="2519432"/>
            <a:ext cx="44767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t="18680" r="11703" b="34787"/>
          <a:stretch/>
        </p:blipFill>
        <p:spPr>
          <a:xfrm>
            <a:off x="3059831" y="4760880"/>
            <a:ext cx="3408365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3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C:\Users\Svetlana\Desktop\пираты\4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15" y="2419626"/>
            <a:ext cx="3053843" cy="2090755"/>
          </a:xfrm>
          <a:prstGeom prst="rect">
            <a:avLst/>
          </a:prstGeom>
        </p:spPr>
      </p:pic>
      <p:pic>
        <p:nvPicPr>
          <p:cNvPr id="12" name="Picture 2" descr="http://www.clipartbest.com/cliparts/9ip/xaz/9ipxazj4T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7824" y="3379975"/>
            <a:ext cx="1728192" cy="207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38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s://ya-webdesign.com/images/pirates-clipart-parrot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21088"/>
            <a:ext cx="2284664" cy="228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Svetlana\Desktop\пираты\4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295" y="3289120"/>
            <a:ext cx="3395191" cy="18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5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Svetlana\Desktop\пираты\5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74243" y="2573139"/>
            <a:ext cx="3194101" cy="3364303"/>
          </a:xfrm>
          <a:prstGeom prst="rect">
            <a:avLst/>
          </a:prstGeom>
          <a:noFill/>
        </p:spPr>
      </p:pic>
      <p:pic>
        <p:nvPicPr>
          <p:cNvPr id="14" name="Picture 7" descr="C:\Users\Svetlana\Desktop\пираты\4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1907704" y="4255290"/>
            <a:ext cx="1008112" cy="1187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829923">
            <a:off x="2051720" y="4255290"/>
            <a:ext cx="864096" cy="325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185211" y="3861047"/>
            <a:ext cx="453098" cy="2956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6" descr="https://png.pngtree.com/element_origin_min_pic/16/11/01/cd0f6fb482125985ed1cbfc08d314f8a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00" y="3627463"/>
            <a:ext cx="1877320" cy="247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3" b="31396"/>
          <a:stretch/>
        </p:blipFill>
        <p:spPr>
          <a:xfrm>
            <a:off x="2186751" y="5640111"/>
            <a:ext cx="4626481" cy="11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C:\Users\Svetlana\Desktop\пираты\4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sp>
        <p:nvSpPr>
          <p:cNvPr id="6" name="Овал 5">
            <a:hlinkClick r:id="rId6" action="ppaction://hlinksldjump"/>
          </p:cNvPr>
          <p:cNvSpPr/>
          <p:nvPr/>
        </p:nvSpPr>
        <p:spPr>
          <a:xfrm>
            <a:off x="1037006" y="5853745"/>
            <a:ext cx="504056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ungsuh" pitchFamily="18" charset="-127"/>
                <a:ea typeface="Gungsuh" pitchFamily="18" charset="-127"/>
                <a:cs typeface="Arial" charset="0"/>
              </a:rPr>
              <a:t>А</a:t>
            </a:r>
          </a:p>
        </p:txBody>
      </p:sp>
      <p:sp>
        <p:nvSpPr>
          <p:cNvPr id="16" name="Овал 15">
            <a:hlinkClick r:id="rId6" action="ppaction://hlinksldjump"/>
          </p:cNvPr>
          <p:cNvSpPr/>
          <p:nvPr/>
        </p:nvSpPr>
        <p:spPr>
          <a:xfrm>
            <a:off x="1547664" y="5733256"/>
            <a:ext cx="504056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ungsuh" pitchFamily="18" charset="-127"/>
                <a:ea typeface="Gungsuh" pitchFamily="18" charset="-127"/>
                <a:cs typeface="Arial" charset="0"/>
              </a:rPr>
              <a:t>Б</a:t>
            </a:r>
            <a:endParaRPr lang="ru-RU" sz="2400" b="1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Gungsuh" pitchFamily="18" charset="-127"/>
              <a:ea typeface="Gungsuh" pitchFamily="18" charset="-127"/>
              <a:cs typeface="Arial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123728" y="5661248"/>
            <a:ext cx="504056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ungsuh" pitchFamily="18" charset="-127"/>
                <a:ea typeface="Gungsuh" pitchFamily="18" charset="-127"/>
                <a:cs typeface="Arial" charset="0"/>
              </a:rPr>
              <a:t>В</a:t>
            </a:r>
            <a:endParaRPr lang="ru-RU" sz="2400" b="1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Gungsuh" pitchFamily="18" charset="-127"/>
              <a:ea typeface="Gungsuh" pitchFamily="18" charset="-127"/>
              <a:cs typeface="Arial" charset="0"/>
            </a:endParaRPr>
          </a:p>
        </p:txBody>
      </p:sp>
      <p:sp>
        <p:nvSpPr>
          <p:cNvPr id="19" name="Овал 18">
            <a:hlinkClick r:id="rId6" action="ppaction://hlinksldjump"/>
          </p:cNvPr>
          <p:cNvSpPr/>
          <p:nvPr/>
        </p:nvSpPr>
        <p:spPr>
          <a:xfrm>
            <a:off x="2339752" y="6165304"/>
            <a:ext cx="504056" cy="5040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ungsuh" pitchFamily="18" charset="-127"/>
                <a:ea typeface="Gungsuh" pitchFamily="18" charset="-127"/>
                <a:cs typeface="Arial" charset="0"/>
              </a:rPr>
              <a:t>Г</a:t>
            </a:r>
            <a:endParaRPr lang="ru-RU" sz="2400" b="1" dirty="0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Gungsuh" pitchFamily="18" charset="-127"/>
              <a:ea typeface="Gungsuh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8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:\Users\Svetlana\Desktop\пираты\4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1" t="16804" r="10647" b="31347"/>
          <a:stretch/>
        </p:blipFill>
        <p:spPr>
          <a:xfrm>
            <a:off x="1550572" y="4398593"/>
            <a:ext cx="3744416" cy="1200976"/>
          </a:xfrm>
          <a:prstGeom prst="rect">
            <a:avLst/>
          </a:prstGeom>
        </p:spPr>
      </p:pic>
      <p:pic>
        <p:nvPicPr>
          <p:cNvPr id="15" name="Picture 2" descr="https://pandia.ru/text/81/309/images/img1_2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7" r="81085"/>
          <a:stretch/>
        </p:blipFill>
        <p:spPr bwMode="auto">
          <a:xfrm>
            <a:off x="5796290" y="3544827"/>
            <a:ext cx="1398481" cy="290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pandia.ru/text/81/309/images/img1_2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1" t="52266"/>
          <a:stretch/>
        </p:blipFill>
        <p:spPr bwMode="auto">
          <a:xfrm>
            <a:off x="5879135" y="3436814"/>
            <a:ext cx="1254619" cy="312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988070"/>
              </p:ext>
            </p:extLst>
          </p:nvPr>
        </p:nvGraphicFramePr>
        <p:xfrm>
          <a:off x="1619672" y="620688"/>
          <a:ext cx="5832640" cy="5904657"/>
        </p:xfrm>
        <a:graphic>
          <a:graphicData uri="http://schemas.openxmlformats.org/drawingml/2006/table">
            <a:tbl>
              <a:tblPr firstRow="1" bandRow="1">
                <a:noFill/>
                <a:tableStyleId>{5940675A-B579-460E-94D1-54222C63F5DA}</a:tableStyleId>
              </a:tblPr>
              <a:tblGrid>
                <a:gridCol w="530240"/>
                <a:gridCol w="530240"/>
                <a:gridCol w="530240"/>
                <a:gridCol w="530240"/>
                <a:gridCol w="530240"/>
                <a:gridCol w="530240"/>
                <a:gridCol w="530240"/>
                <a:gridCol w="530240"/>
                <a:gridCol w="530240"/>
                <a:gridCol w="530240"/>
                <a:gridCol w="530240"/>
              </a:tblGrid>
              <a:tr h="536787"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А</a:t>
                      </a:r>
                      <a:endParaRPr lang="ru-RU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Б</a:t>
                      </a:r>
                      <a:endParaRPr lang="ru-RU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В</a:t>
                      </a:r>
                      <a:endParaRPr lang="ru-RU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Г</a:t>
                      </a:r>
                      <a:endParaRPr lang="ru-RU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Д</a:t>
                      </a:r>
                      <a:endParaRPr lang="ru-RU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Е</a:t>
                      </a:r>
                      <a:endParaRPr lang="ru-RU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Ж</a:t>
                      </a:r>
                      <a:endParaRPr lang="ru-RU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З</a:t>
                      </a:r>
                      <a:endParaRPr lang="ru-RU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И</a:t>
                      </a:r>
                      <a:endParaRPr lang="ru-RU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К</a:t>
                      </a:r>
                      <a:endParaRPr lang="ru-RU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</a:tr>
              <a:tr h="53678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</a:t>
                      </a:r>
                      <a:endParaRPr lang="ru-RU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4C4CC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4C4CC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3678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2</a:t>
                      </a:r>
                      <a:endParaRPr lang="ru-RU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4C4CC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3678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3</a:t>
                      </a:r>
                      <a:endParaRPr lang="ru-RU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4C4CC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  <a:tr h="53678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4</a:t>
                      </a:r>
                      <a:endParaRPr lang="ru-RU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3678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5</a:t>
                      </a:r>
                      <a:endParaRPr lang="ru-RU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3678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6</a:t>
                      </a:r>
                      <a:endParaRPr lang="ru-RU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3678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7</a:t>
                      </a:r>
                      <a:endParaRPr lang="ru-RU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3678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8</a:t>
                      </a:r>
                      <a:endParaRPr lang="ru-RU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4C4CC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4C4CC4"/>
                    </a:solidFill>
                  </a:tcPr>
                </a:tc>
              </a:tr>
              <a:tr h="53678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9</a:t>
                      </a:r>
                      <a:endParaRPr lang="ru-RU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3678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mic Sans MS" pitchFamily="66" charset="0"/>
                        </a:rPr>
                        <a:t>10</a:t>
                      </a:r>
                      <a:endParaRPr lang="ru-RU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 anchor="ctr">
                    <a:cell3D prstMaterial="dkEdge">
                      <a:bevel prst="relaxedInset"/>
                      <a:lightRig rig="flood" dir="t"/>
                    </a:cell3D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8-конечная звезда 2">
            <a:hlinkClick r:id="rId4" action="ppaction://hlinksldjump"/>
          </p:cNvPr>
          <p:cNvSpPr/>
          <p:nvPr/>
        </p:nvSpPr>
        <p:spPr>
          <a:xfrm>
            <a:off x="3218306" y="1182238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8-конечная звезда 3">
            <a:hlinkClick r:id="rId5" action="ppaction://hlinksldjump"/>
          </p:cNvPr>
          <p:cNvSpPr/>
          <p:nvPr/>
        </p:nvSpPr>
        <p:spPr>
          <a:xfrm>
            <a:off x="5868144" y="1174980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8-конечная звезда 7">
            <a:hlinkClick r:id="rId6" action="ppaction://hlinksldjump"/>
          </p:cNvPr>
          <p:cNvSpPr/>
          <p:nvPr/>
        </p:nvSpPr>
        <p:spPr>
          <a:xfrm>
            <a:off x="6390835" y="1182238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8-конечная звезда 8">
            <a:hlinkClick r:id="rId7" action="ppaction://hlinksldjump"/>
          </p:cNvPr>
          <p:cNvSpPr/>
          <p:nvPr/>
        </p:nvSpPr>
        <p:spPr>
          <a:xfrm>
            <a:off x="2195736" y="1708533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8-конечная звезда 9">
            <a:hlinkClick r:id="rId8" action="ppaction://hlinksldjump"/>
          </p:cNvPr>
          <p:cNvSpPr/>
          <p:nvPr/>
        </p:nvSpPr>
        <p:spPr>
          <a:xfrm>
            <a:off x="2189871" y="2248533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8-конечная звезда 10">
            <a:hlinkClick r:id="rId9" action="ppaction://hlinksldjump"/>
          </p:cNvPr>
          <p:cNvSpPr/>
          <p:nvPr/>
        </p:nvSpPr>
        <p:spPr>
          <a:xfrm>
            <a:off x="3765848" y="2263047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8-конечная звезда 11">
            <a:hlinkClick r:id="rId10" action="ppaction://hlinksldjump"/>
          </p:cNvPr>
          <p:cNvSpPr/>
          <p:nvPr/>
        </p:nvSpPr>
        <p:spPr>
          <a:xfrm>
            <a:off x="4284024" y="2248533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8-конечная звезда 12">
            <a:hlinkClick r:id="rId11" action="ppaction://hlinksldjump"/>
          </p:cNvPr>
          <p:cNvSpPr/>
          <p:nvPr/>
        </p:nvSpPr>
        <p:spPr>
          <a:xfrm>
            <a:off x="4789416" y="2248533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8-конечная звезда 13">
            <a:hlinkClick r:id="rId12" action="ppaction://hlinksldjump"/>
          </p:cNvPr>
          <p:cNvSpPr/>
          <p:nvPr/>
        </p:nvSpPr>
        <p:spPr>
          <a:xfrm>
            <a:off x="5364144" y="2276872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8-конечная звезда 14">
            <a:hlinkClick r:id="rId13" action="ppaction://hlinksldjump"/>
          </p:cNvPr>
          <p:cNvSpPr/>
          <p:nvPr/>
        </p:nvSpPr>
        <p:spPr>
          <a:xfrm>
            <a:off x="6955292" y="2263047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8-конечная звезда 15">
            <a:hlinkClick r:id="rId14" action="ppaction://hlinksldjump"/>
          </p:cNvPr>
          <p:cNvSpPr/>
          <p:nvPr/>
        </p:nvSpPr>
        <p:spPr>
          <a:xfrm>
            <a:off x="5897172" y="3314012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8-конечная звезда 16">
            <a:hlinkClick r:id="rId15" action="ppaction://hlinksldjump"/>
          </p:cNvPr>
          <p:cNvSpPr/>
          <p:nvPr/>
        </p:nvSpPr>
        <p:spPr>
          <a:xfrm>
            <a:off x="3222370" y="3870146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8-конечная звезда 17">
            <a:hlinkClick r:id="rId16" action="ppaction://hlinksldjump"/>
          </p:cNvPr>
          <p:cNvSpPr/>
          <p:nvPr/>
        </p:nvSpPr>
        <p:spPr>
          <a:xfrm>
            <a:off x="3222370" y="4410146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8-конечная звезда 18">
            <a:hlinkClick r:id="rId17" action="ppaction://hlinksldjump"/>
          </p:cNvPr>
          <p:cNvSpPr/>
          <p:nvPr/>
        </p:nvSpPr>
        <p:spPr>
          <a:xfrm>
            <a:off x="3218505" y="4950146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8-конечная звезда 19">
            <a:hlinkClick r:id="rId18" action="ppaction://hlinksldjump"/>
          </p:cNvPr>
          <p:cNvSpPr/>
          <p:nvPr/>
        </p:nvSpPr>
        <p:spPr>
          <a:xfrm>
            <a:off x="4282644" y="5484979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8-конечная звезда 20">
            <a:hlinkClick r:id="rId19" action="ppaction://hlinksldjump"/>
          </p:cNvPr>
          <p:cNvSpPr/>
          <p:nvPr/>
        </p:nvSpPr>
        <p:spPr>
          <a:xfrm>
            <a:off x="4789416" y="5506278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8-конечная звезда 21">
            <a:hlinkClick r:id="rId20" action="ppaction://hlinksldjump"/>
          </p:cNvPr>
          <p:cNvSpPr/>
          <p:nvPr/>
        </p:nvSpPr>
        <p:spPr>
          <a:xfrm>
            <a:off x="5334231" y="5507225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8-конечная звезда 22">
            <a:hlinkClick r:id="rId21" action="ppaction://hlinksldjump"/>
          </p:cNvPr>
          <p:cNvSpPr/>
          <p:nvPr/>
        </p:nvSpPr>
        <p:spPr>
          <a:xfrm>
            <a:off x="6395307" y="4929184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8-конечная звезда 23">
            <a:hlinkClick r:id="rId22" action="ppaction://hlinksldjump"/>
          </p:cNvPr>
          <p:cNvSpPr/>
          <p:nvPr/>
        </p:nvSpPr>
        <p:spPr>
          <a:xfrm>
            <a:off x="6938614" y="4937250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8-конечная звезда 24">
            <a:hlinkClick r:id="rId23" action="ppaction://hlinksldjump"/>
          </p:cNvPr>
          <p:cNvSpPr/>
          <p:nvPr/>
        </p:nvSpPr>
        <p:spPr>
          <a:xfrm>
            <a:off x="2693871" y="6030146"/>
            <a:ext cx="468000" cy="468000"/>
          </a:xfrm>
          <a:prstGeom prst="star8">
            <a:avLst>
              <a:gd name="adj" fmla="val 2742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6" descr="https://i.pinimg.com/originals/e2/1c/30/e21c3091a11a111d040ebe51e13f8c2a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131" y="261766"/>
            <a:ext cx="1233529" cy="158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s://bumper-stickers.ru/61586-thickbox_default/piratskij-korabl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670" y="5030095"/>
            <a:ext cx="1474330" cy="14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xn--80aaafgkdpdwh1a6cu4q.xn--p1ai/wp-content/uploads/2018/11/2018-11-16-14-02-22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2127" y="5462668"/>
            <a:ext cx="968762" cy="90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img0.liveinternet.ru/images/attach/c/6/92/917/92917518_f1dd04ecddbc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670" y="259605"/>
            <a:ext cx="1139740" cy="113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media.istockphoto.com/vectors/pirate-cartoon-vector-set-vector-id499485564">
            <a:hlinkClick r:id="rId2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80009" r="31866" b="3560"/>
          <a:stretch/>
        </p:blipFill>
        <p:spPr bwMode="auto">
          <a:xfrm>
            <a:off x="4284024" y="1174456"/>
            <a:ext cx="504000" cy="4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Рамка 3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764"/>
            </a:avLst>
          </a:prstGeom>
          <a:solidFill>
            <a:srgbClr val="00CCFF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8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94" y="830203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l 6"/>
          <p:cNvSpPr/>
          <p:nvPr/>
        </p:nvSpPr>
        <p:spPr>
          <a:xfrm rot="5009134">
            <a:off x="2868033" y="819072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7848" y="116080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848" y="1946832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6"/>
          <p:cNvSpPr/>
          <p:nvPr/>
        </p:nvSpPr>
        <p:spPr>
          <a:xfrm rot="5009134">
            <a:off x="6548087" y="2045825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936036" y="2230543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37" y="5772121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6"/>
          <p:cNvSpPr/>
          <p:nvPr/>
        </p:nvSpPr>
        <p:spPr>
          <a:xfrm rot="5009134">
            <a:off x="2369070" y="5731985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686204" y="5995010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Picture 2" descr="https://media.istockphoto.com/vectors/pirate-cartoon-vector-set-vector-id499485564">
            <a:hlinkClick r:id="rId3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80009" r="31866" b="3560"/>
          <a:stretch/>
        </p:blipFill>
        <p:spPr bwMode="auto">
          <a:xfrm>
            <a:off x="2704204" y="2245048"/>
            <a:ext cx="504000" cy="4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s://media.istockphoto.com/vectors/pirate-cartoon-vector-set-vector-id499485564">
            <a:hlinkClick r:id="rId3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80009" r="31866" b="3560"/>
          <a:stretch/>
        </p:blipFill>
        <p:spPr bwMode="auto">
          <a:xfrm>
            <a:off x="6409821" y="3327285"/>
            <a:ext cx="504000" cy="4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s://media.istockphoto.com/vectors/pirate-cartoon-vector-set-vector-id499485564">
            <a:hlinkClick r:id="rId3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80009" r="31866" b="3560"/>
          <a:stretch/>
        </p:blipFill>
        <p:spPr bwMode="auto">
          <a:xfrm>
            <a:off x="4816950" y="3328526"/>
            <a:ext cx="504000" cy="4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s://media.istockphoto.com/vectors/pirate-cartoon-vector-set-vector-id499485564">
            <a:hlinkClick r:id="rId3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80009" r="31866" b="3560"/>
          <a:stretch/>
        </p:blipFill>
        <p:spPr bwMode="auto">
          <a:xfrm>
            <a:off x="5884946" y="6022439"/>
            <a:ext cx="504000" cy="4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s://media.istockphoto.com/vectors/pirate-cartoon-vector-set-vector-id499485564">
            <a:hlinkClick r:id="rId3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80009" r="31866" b="3560"/>
          <a:stretch/>
        </p:blipFill>
        <p:spPr bwMode="auto">
          <a:xfrm>
            <a:off x="2166708" y="5470466"/>
            <a:ext cx="504000" cy="4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s://media.istockphoto.com/vectors/pirate-cartoon-vector-set-vector-id499485564">
            <a:hlinkClick r:id="rId3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80009" r="31866" b="3560"/>
          <a:stretch/>
        </p:blipFill>
        <p:spPr bwMode="auto">
          <a:xfrm>
            <a:off x="2156139" y="4406661"/>
            <a:ext cx="504000" cy="4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s://media.istockphoto.com/vectors/pirate-cartoon-vector-set-vector-id499485564">
            <a:hlinkClick r:id="rId3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80009" r="31866" b="3560"/>
          <a:stretch/>
        </p:blipFill>
        <p:spPr bwMode="auto">
          <a:xfrm>
            <a:off x="4291455" y="4401895"/>
            <a:ext cx="504000" cy="4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s://media.istockphoto.com/vectors/pirate-cartoon-vector-set-vector-id499485564">
            <a:hlinkClick r:id="rId3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80009" r="31866" b="3560"/>
          <a:stretch/>
        </p:blipFill>
        <p:spPr bwMode="auto">
          <a:xfrm>
            <a:off x="5349978" y="4395633"/>
            <a:ext cx="504000" cy="4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s://media.istockphoto.com/vectors/pirate-cartoon-vector-set-vector-id499485564">
            <a:hlinkClick r:id="rId3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80009" r="31866" b="3560"/>
          <a:stretch/>
        </p:blipFill>
        <p:spPr bwMode="auto">
          <a:xfrm>
            <a:off x="6934154" y="3866661"/>
            <a:ext cx="504000" cy="4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https://media.istockphoto.com/vectors/pirate-cartoon-vector-set-vector-id499485564">
            <a:hlinkClick r:id="rId4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80009" r="31866" b="3560"/>
          <a:stretch/>
        </p:blipFill>
        <p:spPr bwMode="auto">
          <a:xfrm>
            <a:off x="2704204" y="3321637"/>
            <a:ext cx="504000" cy="4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309" y="5726445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Oval 6"/>
          <p:cNvSpPr/>
          <p:nvPr/>
        </p:nvSpPr>
        <p:spPr>
          <a:xfrm rot="5009134">
            <a:off x="5581473" y="5772059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5858957" y="5995010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36" y="778701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6"/>
          <p:cNvSpPr/>
          <p:nvPr/>
        </p:nvSpPr>
        <p:spPr>
          <a:xfrm rot="5009134">
            <a:off x="4025973" y="842885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271538" y="116080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927" y="813823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Oval 6"/>
          <p:cNvSpPr/>
          <p:nvPr/>
        </p:nvSpPr>
        <p:spPr>
          <a:xfrm rot="5009134">
            <a:off x="5533504" y="844753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5852432" y="116080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328" y="815690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Oval 6"/>
          <p:cNvSpPr/>
          <p:nvPr/>
        </p:nvSpPr>
        <p:spPr>
          <a:xfrm rot="5009134">
            <a:off x="6122410" y="809258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6398352" y="116080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8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01" y="1462065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Oval 6"/>
          <p:cNvSpPr/>
          <p:nvPr/>
        </p:nvSpPr>
        <p:spPr>
          <a:xfrm rot="5009134">
            <a:off x="1801748" y="1523495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2149017" y="1682644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33" y="1942253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Oval 6"/>
          <p:cNvSpPr/>
          <p:nvPr/>
        </p:nvSpPr>
        <p:spPr>
          <a:xfrm rot="5009134">
            <a:off x="1819236" y="1895065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2149017" y="2230543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10" y="1913900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Oval 6"/>
          <p:cNvSpPr/>
          <p:nvPr/>
        </p:nvSpPr>
        <p:spPr>
          <a:xfrm rot="5009134">
            <a:off x="2373413" y="1918422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2686204" y="2230543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7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829" y="1970382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Oval 6"/>
          <p:cNvSpPr/>
          <p:nvPr/>
        </p:nvSpPr>
        <p:spPr>
          <a:xfrm rot="5009134">
            <a:off x="3434675" y="1968087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3737194" y="2226414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0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84" y="1970801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6"/>
          <p:cNvSpPr/>
          <p:nvPr/>
        </p:nvSpPr>
        <p:spPr>
          <a:xfrm rot="5009134">
            <a:off x="3951471" y="1982600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4272972" y="2230543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3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330" y="2019855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Oval 6"/>
          <p:cNvSpPr/>
          <p:nvPr/>
        </p:nvSpPr>
        <p:spPr>
          <a:xfrm rot="5009134">
            <a:off x="4486784" y="2045823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4796635" y="2230543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6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212" y="1955007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Oval 6"/>
          <p:cNvSpPr/>
          <p:nvPr/>
        </p:nvSpPr>
        <p:spPr>
          <a:xfrm rot="5009134">
            <a:off x="5054458" y="1934821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5334560" y="2230543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9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71160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Oval 6"/>
          <p:cNvSpPr/>
          <p:nvPr/>
        </p:nvSpPr>
        <p:spPr>
          <a:xfrm rot="5009134">
            <a:off x="2586320" y="3071258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2660500" y="3306189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03" y="3042194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Oval 6"/>
          <p:cNvSpPr/>
          <p:nvPr/>
        </p:nvSpPr>
        <p:spPr>
          <a:xfrm rot="5009134">
            <a:off x="4454857" y="3154526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4796635" y="330899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5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77" y="3068960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Oval 6"/>
          <p:cNvSpPr/>
          <p:nvPr/>
        </p:nvSpPr>
        <p:spPr>
          <a:xfrm rot="5009134">
            <a:off x="5651274" y="3107530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5873614" y="3306189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8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997" y="3098402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Oval 6"/>
          <p:cNvSpPr/>
          <p:nvPr/>
        </p:nvSpPr>
        <p:spPr>
          <a:xfrm rot="5009134">
            <a:off x="6186720" y="3039835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6408264" y="3306189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1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91" y="3583483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Oval 6"/>
          <p:cNvSpPr/>
          <p:nvPr/>
        </p:nvSpPr>
        <p:spPr>
          <a:xfrm rot="5009134">
            <a:off x="2903187" y="3536531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3207848" y="3847381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16" y="3591638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Oval 6"/>
          <p:cNvSpPr/>
          <p:nvPr/>
        </p:nvSpPr>
        <p:spPr>
          <a:xfrm rot="5009134">
            <a:off x="6651274" y="3616280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6936036" y="385115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7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102" y="4164704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Oval 6"/>
          <p:cNvSpPr/>
          <p:nvPr/>
        </p:nvSpPr>
        <p:spPr>
          <a:xfrm rot="5009134">
            <a:off x="1801747" y="4127330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2149017" y="4383481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29" y="4077072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Oval 6"/>
          <p:cNvSpPr/>
          <p:nvPr/>
        </p:nvSpPr>
        <p:spPr>
          <a:xfrm rot="5009134">
            <a:off x="2863442" y="4119619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3199986" y="4383481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3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127" y="4225889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Oval 6"/>
          <p:cNvSpPr/>
          <p:nvPr/>
        </p:nvSpPr>
        <p:spPr>
          <a:xfrm rot="5009134">
            <a:off x="3930372" y="4157246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4271538" y="4382736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6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611" y="4150062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Oval 6"/>
          <p:cNvSpPr/>
          <p:nvPr/>
        </p:nvSpPr>
        <p:spPr>
          <a:xfrm rot="5009134">
            <a:off x="4980560" y="4164103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5334560" y="4370743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9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416" y="4718687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Oval 6"/>
          <p:cNvSpPr/>
          <p:nvPr/>
        </p:nvSpPr>
        <p:spPr>
          <a:xfrm rot="5009134">
            <a:off x="2873425" y="4565561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3207848" y="4923269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149" y="4639690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Oval 6"/>
          <p:cNvSpPr/>
          <p:nvPr/>
        </p:nvSpPr>
        <p:spPr>
          <a:xfrm rot="5009134">
            <a:off x="6124233" y="4559361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6412866" y="4894241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5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074" y="4581128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Oval 6"/>
          <p:cNvSpPr/>
          <p:nvPr/>
        </p:nvSpPr>
        <p:spPr>
          <a:xfrm rot="5009134">
            <a:off x="6690776" y="4571992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6926834" y="4905889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8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905" y="5085184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Oval 6"/>
          <p:cNvSpPr/>
          <p:nvPr/>
        </p:nvSpPr>
        <p:spPr>
          <a:xfrm rot="5009134">
            <a:off x="1898943" y="5275918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2149017" y="5447546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1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85" y="5201893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Oval 6"/>
          <p:cNvSpPr/>
          <p:nvPr/>
        </p:nvSpPr>
        <p:spPr>
          <a:xfrm rot="5009134">
            <a:off x="4048666" y="5262369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4271538" y="5447546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4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37" y="5161136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Oval 6"/>
          <p:cNvSpPr/>
          <p:nvPr/>
        </p:nvSpPr>
        <p:spPr>
          <a:xfrm rot="5009134">
            <a:off x="4558502" y="5293499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4796635" y="5447546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7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319" y="5146495"/>
            <a:ext cx="1270038" cy="10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Oval 6"/>
          <p:cNvSpPr/>
          <p:nvPr/>
        </p:nvSpPr>
        <p:spPr>
          <a:xfrm rot="5009134">
            <a:off x="5124361" y="5277879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5334560" y="5447546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рямоугольник 139"/>
          <p:cNvSpPr/>
          <p:nvPr/>
        </p:nvSpPr>
        <p:spPr>
          <a:xfrm>
            <a:off x="2149017" y="116080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ик 140"/>
          <p:cNvSpPr/>
          <p:nvPr/>
        </p:nvSpPr>
        <p:spPr>
          <a:xfrm>
            <a:off x="2686204" y="116080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 141"/>
          <p:cNvSpPr/>
          <p:nvPr/>
        </p:nvSpPr>
        <p:spPr>
          <a:xfrm>
            <a:off x="3737194" y="116080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рямоугольник 142"/>
          <p:cNvSpPr/>
          <p:nvPr/>
        </p:nvSpPr>
        <p:spPr>
          <a:xfrm>
            <a:off x="4796635" y="116080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/>
          <p:cNvSpPr/>
          <p:nvPr/>
        </p:nvSpPr>
        <p:spPr>
          <a:xfrm>
            <a:off x="5334560" y="116080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/>
          <p:cNvSpPr/>
          <p:nvPr/>
        </p:nvSpPr>
        <p:spPr>
          <a:xfrm>
            <a:off x="6936036" y="116080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6" name="Picture 2" descr="https://media.istockphoto.com/vectors/pirate-cartoon-vector-set-vector-id499485564">
            <a:hlinkClick r:id="rId4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80009" r="31866" b="3560"/>
          <a:stretch/>
        </p:blipFill>
        <p:spPr bwMode="auto">
          <a:xfrm>
            <a:off x="6919988" y="5994146"/>
            <a:ext cx="518166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3" descr="C:\Users\John\AppData\Local\Microsoft\Windows\INetCache\IE\SX7R6PEJ\explosion_test_by_gamekiller48-d5wlzqk[1]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795" y="5744743"/>
            <a:ext cx="1270038" cy="104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Oval 6"/>
          <p:cNvSpPr/>
          <p:nvPr/>
        </p:nvSpPr>
        <p:spPr>
          <a:xfrm rot="5009134">
            <a:off x="6620981" y="5755893"/>
            <a:ext cx="1130345" cy="990979"/>
          </a:xfrm>
          <a:prstGeom prst="ellipse">
            <a:avLst/>
          </a:prstGeom>
          <a:gradFill flip="none" rotWithShape="0">
            <a:gsLst>
              <a:gs pos="20000">
                <a:srgbClr val="FF9900"/>
              </a:gs>
              <a:gs pos="2000">
                <a:srgbClr val="FFFF00"/>
              </a:gs>
              <a:gs pos="85000">
                <a:sysClr val="windowText" lastClr="000000">
                  <a:alpha val="10000"/>
                </a:sysClr>
              </a:gs>
              <a:gs pos="97000">
                <a:sysClr val="windowText" lastClr="000000">
                  <a:lumMod val="85000"/>
                  <a:lumOff val="15000"/>
                  <a:alpha val="0"/>
                </a:sys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6936036" y="5995010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/>
          <p:cNvSpPr/>
          <p:nvPr/>
        </p:nvSpPr>
        <p:spPr>
          <a:xfrm>
            <a:off x="2686204" y="1682644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/>
          <p:cNvSpPr/>
          <p:nvPr/>
        </p:nvSpPr>
        <p:spPr>
          <a:xfrm>
            <a:off x="3207848" y="1682644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/>
          <p:cNvSpPr/>
          <p:nvPr/>
        </p:nvSpPr>
        <p:spPr>
          <a:xfrm>
            <a:off x="3737194" y="1682644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 152"/>
          <p:cNvSpPr/>
          <p:nvPr/>
        </p:nvSpPr>
        <p:spPr>
          <a:xfrm>
            <a:off x="4271538" y="1682644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рямоугольник 153"/>
          <p:cNvSpPr/>
          <p:nvPr/>
        </p:nvSpPr>
        <p:spPr>
          <a:xfrm>
            <a:off x="4796635" y="1682644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5334560" y="1682644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5868144" y="1682644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/>
          <p:cNvSpPr/>
          <p:nvPr/>
        </p:nvSpPr>
        <p:spPr>
          <a:xfrm>
            <a:off x="6398352" y="1682644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/>
          <p:cNvSpPr/>
          <p:nvPr/>
        </p:nvSpPr>
        <p:spPr>
          <a:xfrm>
            <a:off x="6936036" y="1682644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3207848" y="2230543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/>
          <p:cNvSpPr/>
          <p:nvPr/>
        </p:nvSpPr>
        <p:spPr>
          <a:xfrm>
            <a:off x="5877014" y="2230543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6398352" y="2230543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/>
          <p:cNvSpPr/>
          <p:nvPr/>
        </p:nvSpPr>
        <p:spPr>
          <a:xfrm>
            <a:off x="2149017" y="2768595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2686204" y="2768595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/>
          <p:cNvSpPr/>
          <p:nvPr/>
        </p:nvSpPr>
        <p:spPr>
          <a:xfrm>
            <a:off x="3207848" y="2768595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3737194" y="2768595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4782121" y="2768595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5335994" y="2768595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5877014" y="2768595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6398352" y="2768595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/>
          <p:cNvSpPr/>
          <p:nvPr/>
        </p:nvSpPr>
        <p:spPr>
          <a:xfrm>
            <a:off x="4271538" y="2768595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Прямоугольник 177"/>
          <p:cNvSpPr/>
          <p:nvPr/>
        </p:nvSpPr>
        <p:spPr>
          <a:xfrm>
            <a:off x="6936036" y="2768595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Прямоугольник 178"/>
          <p:cNvSpPr/>
          <p:nvPr/>
        </p:nvSpPr>
        <p:spPr>
          <a:xfrm>
            <a:off x="2149017" y="3302395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0" name="Прямоугольник 179"/>
          <p:cNvSpPr/>
          <p:nvPr/>
        </p:nvSpPr>
        <p:spPr>
          <a:xfrm>
            <a:off x="3207848" y="3302395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Прямоугольник 180"/>
          <p:cNvSpPr/>
          <p:nvPr/>
        </p:nvSpPr>
        <p:spPr>
          <a:xfrm>
            <a:off x="3737194" y="3315632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Прямоугольник 181"/>
          <p:cNvSpPr/>
          <p:nvPr/>
        </p:nvSpPr>
        <p:spPr>
          <a:xfrm>
            <a:off x="4271538" y="3315800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Прямоугольник 182"/>
          <p:cNvSpPr/>
          <p:nvPr/>
        </p:nvSpPr>
        <p:spPr>
          <a:xfrm>
            <a:off x="5334560" y="331555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Прямоугольник 183"/>
          <p:cNvSpPr/>
          <p:nvPr/>
        </p:nvSpPr>
        <p:spPr>
          <a:xfrm>
            <a:off x="6936036" y="331555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Прямоугольник 184"/>
          <p:cNvSpPr/>
          <p:nvPr/>
        </p:nvSpPr>
        <p:spPr>
          <a:xfrm>
            <a:off x="2149017" y="385115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Прямоугольник 185"/>
          <p:cNvSpPr/>
          <p:nvPr/>
        </p:nvSpPr>
        <p:spPr>
          <a:xfrm>
            <a:off x="2686204" y="385115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Прямоугольник 186"/>
          <p:cNvSpPr/>
          <p:nvPr/>
        </p:nvSpPr>
        <p:spPr>
          <a:xfrm>
            <a:off x="3737194" y="385115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8" name="Прямоугольник 187"/>
          <p:cNvSpPr/>
          <p:nvPr/>
        </p:nvSpPr>
        <p:spPr>
          <a:xfrm>
            <a:off x="4271538" y="385115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Прямоугольник 188"/>
          <p:cNvSpPr/>
          <p:nvPr/>
        </p:nvSpPr>
        <p:spPr>
          <a:xfrm>
            <a:off x="4796635" y="385115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Прямоугольник 189"/>
          <p:cNvSpPr/>
          <p:nvPr/>
        </p:nvSpPr>
        <p:spPr>
          <a:xfrm>
            <a:off x="5334560" y="385115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1" name="Прямоугольник 190"/>
          <p:cNvSpPr/>
          <p:nvPr/>
        </p:nvSpPr>
        <p:spPr>
          <a:xfrm>
            <a:off x="5858957" y="385115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2" name="Прямоугольник 191"/>
          <p:cNvSpPr/>
          <p:nvPr/>
        </p:nvSpPr>
        <p:spPr>
          <a:xfrm>
            <a:off x="6398352" y="385115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Прямоугольник 192"/>
          <p:cNvSpPr/>
          <p:nvPr/>
        </p:nvSpPr>
        <p:spPr>
          <a:xfrm>
            <a:off x="2686204" y="4391158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Прямоугольник 193"/>
          <p:cNvSpPr/>
          <p:nvPr/>
        </p:nvSpPr>
        <p:spPr>
          <a:xfrm>
            <a:off x="6936036" y="4391031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Прямоугольник 194"/>
          <p:cNvSpPr/>
          <p:nvPr/>
        </p:nvSpPr>
        <p:spPr>
          <a:xfrm>
            <a:off x="6398352" y="4390726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6" name="Прямоугольник 195"/>
          <p:cNvSpPr/>
          <p:nvPr/>
        </p:nvSpPr>
        <p:spPr>
          <a:xfrm>
            <a:off x="5858957" y="4391031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7" name="Прямоугольник 196"/>
          <p:cNvSpPr/>
          <p:nvPr/>
        </p:nvSpPr>
        <p:spPr>
          <a:xfrm>
            <a:off x="4796635" y="4377005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8" name="Прямоугольник 197"/>
          <p:cNvSpPr/>
          <p:nvPr/>
        </p:nvSpPr>
        <p:spPr>
          <a:xfrm>
            <a:off x="3737194" y="4404742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9" name="Прямоугольник 198"/>
          <p:cNvSpPr/>
          <p:nvPr/>
        </p:nvSpPr>
        <p:spPr>
          <a:xfrm>
            <a:off x="2149017" y="4923269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0" name="Прямоугольник 199"/>
          <p:cNvSpPr/>
          <p:nvPr/>
        </p:nvSpPr>
        <p:spPr>
          <a:xfrm>
            <a:off x="2686204" y="4923269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Прямоугольник 200"/>
          <p:cNvSpPr/>
          <p:nvPr/>
        </p:nvSpPr>
        <p:spPr>
          <a:xfrm>
            <a:off x="3737194" y="4923269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2" name="Прямоугольник 201"/>
          <p:cNvSpPr/>
          <p:nvPr/>
        </p:nvSpPr>
        <p:spPr>
          <a:xfrm>
            <a:off x="4271538" y="4923269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3" name="Прямоугольник 202"/>
          <p:cNvSpPr/>
          <p:nvPr/>
        </p:nvSpPr>
        <p:spPr>
          <a:xfrm>
            <a:off x="4796635" y="4923269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" name="Прямоугольник 203"/>
          <p:cNvSpPr/>
          <p:nvPr/>
        </p:nvSpPr>
        <p:spPr>
          <a:xfrm>
            <a:off x="5334560" y="4923269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" name="Прямоугольник 204"/>
          <p:cNvSpPr/>
          <p:nvPr/>
        </p:nvSpPr>
        <p:spPr>
          <a:xfrm>
            <a:off x="5858957" y="4923269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" name="Прямоугольник 205"/>
          <p:cNvSpPr/>
          <p:nvPr/>
        </p:nvSpPr>
        <p:spPr>
          <a:xfrm>
            <a:off x="2686204" y="5447546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7" name="Прямоугольник 206"/>
          <p:cNvSpPr/>
          <p:nvPr/>
        </p:nvSpPr>
        <p:spPr>
          <a:xfrm>
            <a:off x="3207848" y="5447546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8" name="Прямоугольник 207"/>
          <p:cNvSpPr/>
          <p:nvPr/>
        </p:nvSpPr>
        <p:spPr>
          <a:xfrm>
            <a:off x="3737194" y="5447546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9" name="Прямоугольник 208"/>
          <p:cNvSpPr/>
          <p:nvPr/>
        </p:nvSpPr>
        <p:spPr>
          <a:xfrm>
            <a:off x="5858957" y="5447546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0" name="Прямоугольник 209"/>
          <p:cNvSpPr/>
          <p:nvPr/>
        </p:nvSpPr>
        <p:spPr>
          <a:xfrm>
            <a:off x="6398352" y="5447546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/>
          <p:cNvSpPr/>
          <p:nvPr/>
        </p:nvSpPr>
        <p:spPr>
          <a:xfrm>
            <a:off x="6936036" y="5447546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/>
          <p:cNvSpPr/>
          <p:nvPr/>
        </p:nvSpPr>
        <p:spPr>
          <a:xfrm>
            <a:off x="2149017" y="5995010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3" name="Прямоугольник 212"/>
          <p:cNvSpPr/>
          <p:nvPr/>
        </p:nvSpPr>
        <p:spPr>
          <a:xfrm>
            <a:off x="3207848" y="5995010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4" name="Прямоугольник 213"/>
          <p:cNvSpPr/>
          <p:nvPr/>
        </p:nvSpPr>
        <p:spPr>
          <a:xfrm>
            <a:off x="3737194" y="5995010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/>
          <p:cNvSpPr/>
          <p:nvPr/>
        </p:nvSpPr>
        <p:spPr>
          <a:xfrm>
            <a:off x="4271538" y="5995010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6" name="Прямоугольник 215"/>
          <p:cNvSpPr/>
          <p:nvPr/>
        </p:nvSpPr>
        <p:spPr>
          <a:xfrm>
            <a:off x="4796635" y="5995010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7" name="Прямоугольник 216"/>
          <p:cNvSpPr/>
          <p:nvPr/>
        </p:nvSpPr>
        <p:spPr>
          <a:xfrm>
            <a:off x="5334560" y="5995010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8" name="Прямоугольник 217"/>
          <p:cNvSpPr/>
          <p:nvPr/>
        </p:nvSpPr>
        <p:spPr>
          <a:xfrm>
            <a:off x="6398352" y="5995010"/>
            <a:ext cx="540000" cy="5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9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1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1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100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1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1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5" dur="1000" fill="hold"/>
                                        <p:tgtEl>
                                          <p:spTgt spid="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4" dur="1000" fill="hold"/>
                                        <p:tgtEl>
                                          <p:spTgt spid="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2" dur="1000" fill="hold"/>
                                        <p:tgtEl>
                                          <p:spTgt spid="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1" dur="1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0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4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9" dur="1000" fill="hold"/>
                                        <p:tgtEl>
                                          <p:spTgt spid="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3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8" dur="1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7" dur="1000" fill="hold"/>
                                        <p:tgtEl>
                                          <p:spTgt spid="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1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6" dur="1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0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5" dur="1000" fill="hold"/>
                                        <p:tgtEl>
                                          <p:spTgt spid="1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9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4" dur="1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8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3" dur="1000" fill="hold"/>
                                        <p:tgtEl>
                                          <p:spTgt spid="1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7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6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1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5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0" dur="1000" fill="hold"/>
                                        <p:tgtEl>
                                          <p:spTgt spid="1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4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9" dur="1000" fill="hold"/>
                                        <p:tgtEl>
                                          <p:spTgt spid="1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8" dur="1000" fill="hold"/>
                                        <p:tgtEl>
                                          <p:spTgt spid="1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2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7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1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34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5" fill="hold">
                      <p:stCondLst>
                        <p:cond delay="0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6" dur="1000" fill="hold"/>
                                        <p:tgtEl>
                                          <p:spTgt spid="1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0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5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9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4" dur="1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8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0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7" fill="hold">
                      <p:stCondLst>
                        <p:cond delay="0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616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7" fill="hold">
                      <p:stCondLst>
                        <p:cond delay="0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2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2" fill="hold">
                      <p:stCondLst>
                        <p:cond delay="0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3" dur="1000" fill="hold"/>
                                        <p:tgtEl>
                                          <p:spTgt spid="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7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650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1" fill="hold">
                      <p:stCondLst>
                        <p:cond delay="0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670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1" fill="hold">
                      <p:stCondLst>
                        <p:cond delay="0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680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1" fill="hold">
                      <p:stCondLst>
                        <p:cond delay="0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69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1" fill="hold">
                      <p:stCondLst>
                        <p:cond delay="0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00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1" fill="hold">
                      <p:stCondLst>
                        <p:cond delay="0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705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6" fill="hold">
                      <p:stCondLst>
                        <p:cond delay="0"/>
                      </p:stCondLst>
                      <p:childTnLst>
                        <p:par>
                          <p:cTn id="707" fill="hold">
                            <p:stCondLst>
                              <p:cond delay="0"/>
                            </p:stCondLst>
                            <p:childTnLst>
                              <p:par>
                                <p:cTn id="7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710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1" fill="hold">
                      <p:stCondLst>
                        <p:cond delay="0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71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6" fill="hold">
                      <p:stCondLst>
                        <p:cond delay="0"/>
                      </p:stCondLst>
                      <p:childTnLst>
                        <p:par>
                          <p:cTn id="717" fill="hold">
                            <p:stCondLst>
                              <p:cond delay="0"/>
                            </p:stCondLst>
                            <p:childTnLst>
                              <p:par>
                                <p:cTn id="7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725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6" fill="hold">
                      <p:stCondLst>
                        <p:cond delay="0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730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1" fill="hold">
                      <p:stCondLst>
                        <p:cond delay="0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735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6" fill="hold">
                      <p:stCondLst>
                        <p:cond delay="0"/>
                      </p:stCondLst>
                      <p:childTnLst>
                        <p:par>
                          <p:cTn id="737" fill="hold">
                            <p:stCondLst>
                              <p:cond delay="0"/>
                            </p:stCondLst>
                            <p:childTnLst>
                              <p:par>
                                <p:cTn id="7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740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1" fill="hold">
                      <p:stCondLst>
                        <p:cond delay="0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745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6" fill="hold">
                      <p:stCondLst>
                        <p:cond delay="0"/>
                      </p:stCondLst>
                      <p:childTnLst>
                        <p:par>
                          <p:cTn id="747" fill="hold">
                            <p:stCondLst>
                              <p:cond delay="0"/>
                            </p:stCondLst>
                            <p:childTnLst>
                              <p:par>
                                <p:cTn id="7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755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6" fill="hold">
                      <p:stCondLst>
                        <p:cond delay="0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76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1" fill="hold">
                      <p:stCondLst>
                        <p:cond delay="0"/>
                      </p:stCondLst>
                      <p:childTnLst>
                        <p:par>
                          <p:cTn id="762" fill="hold">
                            <p:stCondLst>
                              <p:cond delay="0"/>
                            </p:stCondLst>
                            <p:childTnLst>
                              <p:par>
                                <p:cTn id="7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765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6" fill="hold">
                      <p:stCondLst>
                        <p:cond delay="0"/>
                      </p:stCondLst>
                      <p:childTnLst>
                        <p:par>
                          <p:cTn id="767" fill="hold">
                            <p:stCondLst>
                              <p:cond delay="0"/>
                            </p:stCondLst>
                            <p:childTnLst>
                              <p:par>
                                <p:cTn id="7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775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6" fill="hold">
                      <p:stCondLst>
                        <p:cond delay="0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780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1" fill="hold">
                      <p:stCondLst>
                        <p:cond delay="0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785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6" fill="hold">
                      <p:stCondLst>
                        <p:cond delay="0"/>
                      </p:stCondLst>
                      <p:childTnLst>
                        <p:par>
                          <p:cTn id="787" fill="hold">
                            <p:stCondLst>
                              <p:cond delay="0"/>
                            </p:stCondLst>
                            <p:childTnLst>
                              <p:par>
                                <p:cTn id="7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795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6" fill="hold">
                      <p:stCondLst>
                        <p:cond delay="0"/>
                      </p:stCondLst>
                      <p:childTnLst>
                        <p:par>
                          <p:cTn id="797" fill="hold">
                            <p:stCondLst>
                              <p:cond delay="0"/>
                            </p:stCondLst>
                            <p:childTnLst>
                              <p:par>
                                <p:cTn id="7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80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1" fill="hold">
                      <p:stCondLst>
                        <p:cond delay="0"/>
                      </p:stCondLst>
                      <p:childTnLst>
                        <p:par>
                          <p:cTn id="802" fill="hold">
                            <p:stCondLst>
                              <p:cond delay="0"/>
                            </p:stCondLst>
                            <p:childTnLst>
                              <p:par>
                                <p:cTn id="8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805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6" fill="hold">
                      <p:stCondLst>
                        <p:cond delay="0"/>
                      </p:stCondLst>
                      <p:childTnLst>
                        <p:par>
                          <p:cTn id="807" fill="hold">
                            <p:stCondLst>
                              <p:cond delay="0"/>
                            </p:stCondLst>
                            <p:childTnLst>
                              <p:par>
                                <p:cTn id="8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810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1" fill="hold">
                      <p:stCondLst>
                        <p:cond delay="0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82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1" fill="hold">
                      <p:stCondLst>
                        <p:cond delay="0"/>
                      </p:stCondLst>
                      <p:childTnLst>
                        <p:par>
                          <p:cTn id="822" fill="hold">
                            <p:stCondLst>
                              <p:cond delay="0"/>
                            </p:stCondLst>
                            <p:childTnLst>
                              <p:par>
                                <p:cTn id="8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825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6" fill="hold">
                      <p:stCondLst>
                        <p:cond delay="0"/>
                      </p:stCondLst>
                      <p:childTnLst>
                        <p:par>
                          <p:cTn id="827" fill="hold">
                            <p:stCondLst>
                              <p:cond delay="0"/>
                            </p:stCondLst>
                            <p:childTnLst>
                              <p:par>
                                <p:cTn id="8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830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1" fill="hold">
                      <p:stCondLst>
                        <p:cond delay="0"/>
                      </p:stCondLst>
                      <p:childTnLst>
                        <p:par>
                          <p:cTn id="832" fill="hold">
                            <p:stCondLst>
                              <p:cond delay="0"/>
                            </p:stCondLst>
                            <p:childTnLst>
                              <p:par>
                                <p:cTn id="8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840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1" fill="hold">
                      <p:stCondLst>
                        <p:cond delay="0"/>
                      </p:stCondLst>
                      <p:childTnLst>
                        <p:par>
                          <p:cTn id="842" fill="hold">
                            <p:stCondLst>
                              <p:cond delay="0"/>
                            </p:stCondLst>
                            <p:childTnLst>
                              <p:par>
                                <p:cTn id="8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845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6" fill="hold">
                      <p:stCondLst>
                        <p:cond delay="0"/>
                      </p:stCondLst>
                      <p:childTnLst>
                        <p:par>
                          <p:cTn id="847" fill="hold">
                            <p:stCondLst>
                              <p:cond delay="0"/>
                            </p:stCondLst>
                            <p:childTnLst>
                              <p:par>
                                <p:cTn id="8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850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1" fill="hold">
                      <p:stCondLst>
                        <p:cond delay="0"/>
                      </p:stCondLst>
                      <p:childTnLst>
                        <p:par>
                          <p:cTn id="852" fill="hold">
                            <p:stCondLst>
                              <p:cond delay="0"/>
                            </p:stCondLst>
                            <p:childTnLst>
                              <p:par>
                                <p:cTn id="8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855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6" fill="hold">
                      <p:stCondLst>
                        <p:cond delay="0"/>
                      </p:stCondLst>
                      <p:childTnLst>
                        <p:par>
                          <p:cTn id="857" fill="hold">
                            <p:stCondLst>
                              <p:cond delay="0"/>
                            </p:stCondLst>
                            <p:childTnLst>
                              <p:par>
                                <p:cTn id="8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860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1" fill="hold">
                      <p:stCondLst>
                        <p:cond delay="0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865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6" fill="hold">
                      <p:stCondLst>
                        <p:cond delay="0"/>
                      </p:stCondLst>
                      <p:childTnLst>
                        <p:par>
                          <p:cTn id="867" fill="hold">
                            <p:stCondLst>
                              <p:cond delay="0"/>
                            </p:stCondLst>
                            <p:childTnLst>
                              <p:par>
                                <p:cTn id="8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870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1" fill="hold">
                      <p:stCondLst>
                        <p:cond delay="0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875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6" fill="hold">
                      <p:stCondLst>
                        <p:cond delay="0"/>
                      </p:stCondLst>
                      <p:childTnLst>
                        <p:par>
                          <p:cTn id="877" fill="hold">
                            <p:stCondLst>
                              <p:cond delay="0"/>
                            </p:stCondLst>
                            <p:childTnLst>
                              <p:par>
                                <p:cTn id="8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880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1" fill="hold">
                      <p:stCondLst>
                        <p:cond delay="0"/>
                      </p:stCondLst>
                      <p:childTnLst>
                        <p:par>
                          <p:cTn id="882" fill="hold">
                            <p:stCondLst>
                              <p:cond delay="0"/>
                            </p:stCondLst>
                            <p:childTnLst>
                              <p:par>
                                <p:cTn id="8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885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6" fill="hold">
                      <p:stCondLst>
                        <p:cond delay="0"/>
                      </p:stCondLst>
                      <p:childTnLst>
                        <p:par>
                          <p:cTn id="887" fill="hold">
                            <p:stCondLst>
                              <p:cond delay="0"/>
                            </p:stCondLst>
                            <p:childTnLst>
                              <p:par>
                                <p:cTn id="8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890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1" fill="hold">
                      <p:stCondLst>
                        <p:cond delay="0"/>
                      </p:stCondLst>
                      <p:childTnLst>
                        <p:par>
                          <p:cTn id="892" fill="hold">
                            <p:stCondLst>
                              <p:cond delay="0"/>
                            </p:stCondLst>
                            <p:childTnLst>
                              <p:par>
                                <p:cTn id="8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895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6" fill="hold">
                      <p:stCondLst>
                        <p:cond delay="0"/>
                      </p:stCondLst>
                      <p:childTnLst>
                        <p:par>
                          <p:cTn id="897" fill="hold">
                            <p:stCondLst>
                              <p:cond delay="0"/>
                            </p:stCondLst>
                            <p:childTnLst>
                              <p:par>
                                <p:cTn id="8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900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1" fill="hold">
                      <p:stCondLst>
                        <p:cond delay="0"/>
                      </p:stCondLst>
                      <p:childTnLst>
                        <p:par>
                          <p:cTn id="902" fill="hold">
                            <p:stCondLst>
                              <p:cond delay="0"/>
                            </p:stCondLst>
                            <p:childTnLst>
                              <p:par>
                                <p:cTn id="9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905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6" fill="hold">
                      <p:stCondLst>
                        <p:cond delay="0"/>
                      </p:stCondLst>
                      <p:childTnLst>
                        <p:par>
                          <p:cTn id="907" fill="hold">
                            <p:stCondLst>
                              <p:cond delay="0"/>
                            </p:stCondLst>
                            <p:childTnLst>
                              <p:par>
                                <p:cTn id="9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91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1" fill="hold">
                      <p:stCondLst>
                        <p:cond delay="0"/>
                      </p:stCondLst>
                      <p:childTnLst>
                        <p:par>
                          <p:cTn id="912" fill="hold">
                            <p:stCondLst>
                              <p:cond delay="0"/>
                            </p:stCondLst>
                            <p:childTnLst>
                              <p:par>
                                <p:cTn id="9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915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6" fill="hold">
                      <p:stCondLst>
                        <p:cond delay="0"/>
                      </p:stCondLst>
                      <p:childTnLst>
                        <p:par>
                          <p:cTn id="917" fill="hold">
                            <p:stCondLst>
                              <p:cond delay="0"/>
                            </p:stCondLst>
                            <p:childTnLst>
                              <p:par>
                                <p:cTn id="9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920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1" fill="hold">
                      <p:stCondLst>
                        <p:cond delay="0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925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6" fill="hold">
                      <p:stCondLst>
                        <p:cond delay="0"/>
                      </p:stCondLst>
                      <p:childTnLst>
                        <p:par>
                          <p:cTn id="927" fill="hold">
                            <p:stCondLst>
                              <p:cond delay="0"/>
                            </p:stCondLst>
                            <p:childTnLst>
                              <p:par>
                                <p:cTn id="9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935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6" fill="hold">
                      <p:stCondLst>
                        <p:cond delay="0"/>
                      </p:stCondLst>
                      <p:childTnLst>
                        <p:par>
                          <p:cTn id="937" fill="hold">
                            <p:stCondLst>
                              <p:cond delay="0"/>
                            </p:stCondLst>
                            <p:childTnLst>
                              <p:par>
                                <p:cTn id="9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940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1" fill="hold">
                      <p:stCondLst>
                        <p:cond delay="0"/>
                      </p:stCondLst>
                      <p:childTnLst>
                        <p:par>
                          <p:cTn id="942" fill="hold">
                            <p:stCondLst>
                              <p:cond delay="0"/>
                            </p:stCondLst>
                            <p:childTnLst>
                              <p:par>
                                <p:cTn id="9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945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6" fill="hold">
                      <p:stCondLst>
                        <p:cond delay="0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9" grpId="2" animBg="1"/>
      <p:bldP spid="5" grpId="0" animBg="1"/>
      <p:bldP spid="41" grpId="0" animBg="1"/>
      <p:bldP spid="41" grpId="1" animBg="1"/>
      <p:bldP spid="41" grpId="2" animBg="1"/>
      <p:bldP spid="42" grpId="0" animBg="1"/>
      <p:bldP spid="44" grpId="0" animBg="1"/>
      <p:bldP spid="44" grpId="1" animBg="1"/>
      <p:bldP spid="44" grpId="2" animBg="1"/>
      <p:bldP spid="45" grpId="0" animBg="1"/>
      <p:bldP spid="57" grpId="0" animBg="1"/>
      <p:bldP spid="57" grpId="1" animBg="1"/>
      <p:bldP spid="57" grpId="2" animBg="1"/>
      <p:bldP spid="58" grpId="0" animBg="1"/>
      <p:bldP spid="60" grpId="0" animBg="1"/>
      <p:bldP spid="60" grpId="1" animBg="1"/>
      <p:bldP spid="60" grpId="2" animBg="1"/>
      <p:bldP spid="61" grpId="0" animBg="1"/>
      <p:bldP spid="63" grpId="0" animBg="1"/>
      <p:bldP spid="63" grpId="1" animBg="1"/>
      <p:bldP spid="63" grpId="2" animBg="1"/>
      <p:bldP spid="64" grpId="0" animBg="1"/>
      <p:bldP spid="66" grpId="0" animBg="1"/>
      <p:bldP spid="66" grpId="1" animBg="1"/>
      <p:bldP spid="66" grpId="2" animBg="1"/>
      <p:bldP spid="67" grpId="0" animBg="1"/>
      <p:bldP spid="69" grpId="0" animBg="1"/>
      <p:bldP spid="69" grpId="1" animBg="1"/>
      <p:bldP spid="69" grpId="2" animBg="1"/>
      <p:bldP spid="70" grpId="0" animBg="1"/>
      <p:bldP spid="72" grpId="0" animBg="1"/>
      <p:bldP spid="72" grpId="1" animBg="1"/>
      <p:bldP spid="72" grpId="2" animBg="1"/>
      <p:bldP spid="73" grpId="0" animBg="1"/>
      <p:bldP spid="75" grpId="0" animBg="1"/>
      <p:bldP spid="75" grpId="1" animBg="1"/>
      <p:bldP spid="75" grpId="2" animBg="1"/>
      <p:bldP spid="76" grpId="0" animBg="1"/>
      <p:bldP spid="78" grpId="0" animBg="1"/>
      <p:bldP spid="78" grpId="1" animBg="1"/>
      <p:bldP spid="78" grpId="2" animBg="1"/>
      <p:bldP spid="79" grpId="0" animBg="1"/>
      <p:bldP spid="81" grpId="0" animBg="1"/>
      <p:bldP spid="81" grpId="1" animBg="1"/>
      <p:bldP spid="81" grpId="2" animBg="1"/>
      <p:bldP spid="82" grpId="0" animBg="1"/>
      <p:bldP spid="84" grpId="0" animBg="1"/>
      <p:bldP spid="84" grpId="1" animBg="1"/>
      <p:bldP spid="84" grpId="2" animBg="1"/>
      <p:bldP spid="85" grpId="0" animBg="1"/>
      <p:bldP spid="87" grpId="0" animBg="1"/>
      <p:bldP spid="87" grpId="1" animBg="1"/>
      <p:bldP spid="87" grpId="2" animBg="1"/>
      <p:bldP spid="88" grpId="0" animBg="1"/>
      <p:bldP spid="90" grpId="0" animBg="1"/>
      <p:bldP spid="90" grpId="1" animBg="1"/>
      <p:bldP spid="90" grpId="2" animBg="1"/>
      <p:bldP spid="91" grpId="0" animBg="1"/>
      <p:bldP spid="93" grpId="0" animBg="1"/>
      <p:bldP spid="93" grpId="1" animBg="1"/>
      <p:bldP spid="93" grpId="2" animBg="1"/>
      <p:bldP spid="94" grpId="0" animBg="1"/>
      <p:bldP spid="96" grpId="0" animBg="1"/>
      <p:bldP spid="96" grpId="1" animBg="1"/>
      <p:bldP spid="96" grpId="2" animBg="1"/>
      <p:bldP spid="97" grpId="0" animBg="1"/>
      <p:bldP spid="99" grpId="0" animBg="1"/>
      <p:bldP spid="99" grpId="1" animBg="1"/>
      <p:bldP spid="99" grpId="2" animBg="1"/>
      <p:bldP spid="100" grpId="0" animBg="1"/>
      <p:bldP spid="102" grpId="0" animBg="1"/>
      <p:bldP spid="102" grpId="1" animBg="1"/>
      <p:bldP spid="102" grpId="2" animBg="1"/>
      <p:bldP spid="103" grpId="0" animBg="1"/>
      <p:bldP spid="105" grpId="0" animBg="1"/>
      <p:bldP spid="105" grpId="1" animBg="1"/>
      <p:bldP spid="105" grpId="2" animBg="1"/>
      <p:bldP spid="106" grpId="0" animBg="1"/>
      <p:bldP spid="108" grpId="0" animBg="1"/>
      <p:bldP spid="108" grpId="1" animBg="1"/>
      <p:bldP spid="108" grpId="2" animBg="1"/>
      <p:bldP spid="109" grpId="0" animBg="1"/>
      <p:bldP spid="111" grpId="0" animBg="1"/>
      <p:bldP spid="111" grpId="1" animBg="1"/>
      <p:bldP spid="111" grpId="2" animBg="1"/>
      <p:bldP spid="112" grpId="0" animBg="1"/>
      <p:bldP spid="114" grpId="0" animBg="1"/>
      <p:bldP spid="114" grpId="1" animBg="1"/>
      <p:bldP spid="114" grpId="2" animBg="1"/>
      <p:bldP spid="115" grpId="0" animBg="1"/>
      <p:bldP spid="117" grpId="0" animBg="1"/>
      <p:bldP spid="117" grpId="1" animBg="1"/>
      <p:bldP spid="117" grpId="2" animBg="1"/>
      <p:bldP spid="118" grpId="0" animBg="1"/>
      <p:bldP spid="120" grpId="0" animBg="1"/>
      <p:bldP spid="120" grpId="1" animBg="1"/>
      <p:bldP spid="120" grpId="2" animBg="1"/>
      <p:bldP spid="121" grpId="0" animBg="1"/>
      <p:bldP spid="123" grpId="0" animBg="1"/>
      <p:bldP spid="123" grpId="1" animBg="1"/>
      <p:bldP spid="123" grpId="2" animBg="1"/>
      <p:bldP spid="124" grpId="0" animBg="1"/>
      <p:bldP spid="126" grpId="0" animBg="1"/>
      <p:bldP spid="126" grpId="1" animBg="1"/>
      <p:bldP spid="126" grpId="2" animBg="1"/>
      <p:bldP spid="127" grpId="0" animBg="1"/>
      <p:bldP spid="129" grpId="0" animBg="1"/>
      <p:bldP spid="129" grpId="1" animBg="1"/>
      <p:bldP spid="129" grpId="2" animBg="1"/>
      <p:bldP spid="130" grpId="0" animBg="1"/>
      <p:bldP spid="132" grpId="0" animBg="1"/>
      <p:bldP spid="132" grpId="1" animBg="1"/>
      <p:bldP spid="132" grpId="2" animBg="1"/>
      <p:bldP spid="133" grpId="0" animBg="1"/>
      <p:bldP spid="135" grpId="0" animBg="1"/>
      <p:bldP spid="135" grpId="1" animBg="1"/>
      <p:bldP spid="135" grpId="2" animBg="1"/>
      <p:bldP spid="136" grpId="0" animBg="1"/>
      <p:bldP spid="138" grpId="0" animBg="1"/>
      <p:bldP spid="138" grpId="1" animBg="1"/>
      <p:bldP spid="138" grpId="2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8" grpId="0" animBg="1"/>
      <p:bldP spid="148" grpId="1" animBg="1"/>
      <p:bldP spid="148" grpId="2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7" grpId="0" animBg="1"/>
      <p:bldP spid="168" grpId="0" animBg="1"/>
      <p:bldP spid="169" grpId="0" animBg="1"/>
      <p:bldP spid="170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:\Users\Svetlana\Desktop\пираты\4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pic>
        <p:nvPicPr>
          <p:cNvPr id="20" name="Picture 3" descr="C:\Users\Svetlana\Desktop\пираты\30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4533" y="4444857"/>
            <a:ext cx="2533221" cy="2152716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t="18000" r="10864" b="32953"/>
          <a:stretch/>
        </p:blipFill>
        <p:spPr>
          <a:xfrm>
            <a:off x="2881288" y="5060477"/>
            <a:ext cx="3828462" cy="11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4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 descr="C:\Users\Svetlana\Desktop\пираты\4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59" y="1700808"/>
            <a:ext cx="5857772" cy="1359296"/>
          </a:xfrm>
          <a:prstGeom prst="rect">
            <a:avLst/>
          </a:prstGeom>
        </p:spPr>
      </p:pic>
      <p:pic>
        <p:nvPicPr>
          <p:cNvPr id="13" name="Рисунок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10" y="3204684"/>
            <a:ext cx="5723671" cy="1304436"/>
          </a:xfrm>
          <a:prstGeom prst="rect">
            <a:avLst/>
          </a:prstGeom>
        </p:spPr>
      </p:pic>
      <p:pic>
        <p:nvPicPr>
          <p:cNvPr id="14" name="Рисунок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96" y="4896303"/>
            <a:ext cx="5687098" cy="1341009"/>
          </a:xfrm>
          <a:prstGeom prst="rect">
            <a:avLst/>
          </a:prstGeom>
        </p:spPr>
      </p:pic>
      <p:pic>
        <p:nvPicPr>
          <p:cNvPr id="16" name="Picture 8" descr="https://image.freepik.com/free-vector/no-translate-detected_9633-16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" t="5455" r="6722" b="6007"/>
          <a:stretch/>
        </p:blipFill>
        <p:spPr bwMode="auto">
          <a:xfrm>
            <a:off x="251520" y="3465004"/>
            <a:ext cx="2089898" cy="292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90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 descr="C:\Users\Svetlana\Desktop\пираты\4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pic>
        <p:nvPicPr>
          <p:cNvPr id="20" name="Picture 2" descr="http://4.bp.blogspot.com/-LUaYfNiT6mk/T-sqFKyIx1I/AAAAAAAAAQk/vqeT71vGveM/s1600/PIRATAS+%2846%29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t="8848" r="36251" b="12445"/>
          <a:stretch/>
        </p:blipFill>
        <p:spPr bwMode="auto">
          <a:xfrm>
            <a:off x="395536" y="4092562"/>
            <a:ext cx="1800200" cy="249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18000" r="11147" b="35268"/>
          <a:stretch/>
        </p:blipFill>
        <p:spPr>
          <a:xfrm>
            <a:off x="2865236" y="5340712"/>
            <a:ext cx="3744417" cy="108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6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Svetlana\Desktop\пираты\4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sp>
        <p:nvSpPr>
          <p:cNvPr id="17" name="Овал 16"/>
          <p:cNvSpPr/>
          <p:nvPr/>
        </p:nvSpPr>
        <p:spPr>
          <a:xfrm>
            <a:off x="1218597" y="4745152"/>
            <a:ext cx="473083" cy="6980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8" t="19196" r="15769" b="33551"/>
          <a:stretch/>
        </p:blipFill>
        <p:spPr>
          <a:xfrm>
            <a:off x="3172692" y="5231663"/>
            <a:ext cx="2784764" cy="109451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 flipH="1">
            <a:off x="1835697" y="4653136"/>
            <a:ext cx="161610" cy="2729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455138" y="4098821"/>
            <a:ext cx="236542" cy="1942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83568" y="4951039"/>
            <a:ext cx="236542" cy="1942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8" descr="https://png.pngtree.com/element_origin_min_pic/16/11/10/118a6f99ead05f0fd290c565a7834da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944" y="3532285"/>
            <a:ext cx="1997306" cy="277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7" y="836712"/>
            <a:ext cx="5400609" cy="12373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250" y="3803833"/>
            <a:ext cx="5400609" cy="12373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84" y="2332617"/>
            <a:ext cx="5400609" cy="12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6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Svetlana\Desktop\пираты\45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3111667" y="5379370"/>
            <a:ext cx="1009650" cy="1203978"/>
            <a:chOff x="2867050" y="5379370"/>
            <a:chExt cx="1009650" cy="1203978"/>
          </a:xfrm>
        </p:grpSpPr>
        <p:pic>
          <p:nvPicPr>
            <p:cNvPr id="25" name="Picture 2" descr="https://avatars.mds.yandex.net/get-pdb/1044853/7f24c116-17ab-465b-b0cf-234a72a8d63f/s1200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99" t="31042" r="57833" b="58671"/>
            <a:stretch/>
          </p:blipFill>
          <p:spPr bwMode="auto">
            <a:xfrm>
              <a:off x="3016417" y="5379370"/>
              <a:ext cx="600075" cy="7048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Picture 2" descr="https://avatars.mds.yandex.net/get-pdb/1044853/7f24c116-17ab-465b-b0cf-234a72a8d63f/s1200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1" t="39800" r="83689" b="52693"/>
            <a:stretch/>
          </p:blipFill>
          <p:spPr bwMode="auto">
            <a:xfrm>
              <a:off x="2867050" y="6068998"/>
              <a:ext cx="1009650" cy="5143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554488" y="5471626"/>
            <a:ext cx="1009650" cy="1045247"/>
            <a:chOff x="5060276" y="5458073"/>
            <a:chExt cx="1009650" cy="1045247"/>
          </a:xfrm>
        </p:grpSpPr>
        <p:pic>
          <p:nvPicPr>
            <p:cNvPr id="28" name="Picture 2" descr="https://avatars.mds.yandex.net/get-pdb/1044853/7f24c116-17ab-465b-b0cf-234a72a8d63f/s1200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1" t="41468" r="55747" b="52416"/>
            <a:stretch/>
          </p:blipFill>
          <p:spPr bwMode="auto">
            <a:xfrm>
              <a:off x="5060276" y="6084220"/>
              <a:ext cx="1009650" cy="4191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Picture 2" descr="https://avatars.mds.yandex.net/get-pdb/1044853/7f24c116-17ab-465b-b0cf-234a72a8d63f/s1200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99" t="31320" r="71594" b="59228"/>
            <a:stretch/>
          </p:blipFill>
          <p:spPr bwMode="auto">
            <a:xfrm>
              <a:off x="5222201" y="5458073"/>
              <a:ext cx="685800" cy="6477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6085265" y="5458073"/>
            <a:ext cx="1047115" cy="1063761"/>
            <a:chOff x="6876256" y="3667485"/>
            <a:chExt cx="1047115" cy="1063761"/>
          </a:xfrm>
        </p:grpSpPr>
        <p:pic>
          <p:nvPicPr>
            <p:cNvPr id="27" name="Picture 2" descr="https://avatars.mds.yandex.net/get-pdb/1044853/7f24c116-17ab-465b-b0cf-234a72a8d63f/s1200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7" t="40912" r="69405" b="52693"/>
            <a:stretch/>
          </p:blipFill>
          <p:spPr bwMode="auto">
            <a:xfrm>
              <a:off x="6876256" y="4293096"/>
              <a:ext cx="1047115" cy="4381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" descr="https://avatars.mds.yandex.net/get-pdb/1044853/7f24c116-17ab-465b-b0cf-234a72a8d63f/s1200"/>
            <p:cNvPicPr/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7" t="31181" r="86608" b="59784"/>
            <a:stretch/>
          </p:blipFill>
          <p:spPr bwMode="auto">
            <a:xfrm>
              <a:off x="7080725" y="3667485"/>
              <a:ext cx="638175" cy="6191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32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L 0.08438 -0.2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1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Users\Svetlana\Desktop\пираты\4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sp>
        <p:nvSpPr>
          <p:cNvPr id="17" name="Овал 16"/>
          <p:cNvSpPr/>
          <p:nvPr/>
        </p:nvSpPr>
        <p:spPr>
          <a:xfrm flipH="1">
            <a:off x="1835697" y="4653136"/>
            <a:ext cx="161610" cy="2729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455138" y="4098821"/>
            <a:ext cx="236542" cy="1942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83568" y="4951039"/>
            <a:ext cx="236542" cy="1942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https://pandia.ru/text/81/309/images/img1_2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r="58614" b="41692"/>
          <a:stretch/>
        </p:blipFill>
        <p:spPr bwMode="auto">
          <a:xfrm>
            <a:off x="633359" y="3542651"/>
            <a:ext cx="1617545" cy="25631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2"/>
          <a:stretch/>
        </p:blipFill>
        <p:spPr>
          <a:xfrm>
            <a:off x="2627784" y="920517"/>
            <a:ext cx="5400609" cy="11299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233714"/>
            <a:ext cx="5400609" cy="12312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94" y="3661870"/>
            <a:ext cx="5400609" cy="1237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3" t="18083" r="11121" b="28348"/>
          <a:stretch/>
        </p:blipFill>
        <p:spPr>
          <a:xfrm>
            <a:off x="2843808" y="4976624"/>
            <a:ext cx="4336473" cy="12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3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Users\Svetlana\Desktop\пираты\4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sp>
        <p:nvSpPr>
          <p:cNvPr id="17" name="Овал 16"/>
          <p:cNvSpPr/>
          <p:nvPr/>
        </p:nvSpPr>
        <p:spPr>
          <a:xfrm flipH="1">
            <a:off x="1835697" y="4653136"/>
            <a:ext cx="161610" cy="2729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455138" y="4098821"/>
            <a:ext cx="236542" cy="1942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83568" y="4951039"/>
            <a:ext cx="236542" cy="1942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11" y="908720"/>
            <a:ext cx="5400609" cy="12373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07" y="2146106"/>
            <a:ext cx="5400609" cy="12312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16" y="3377396"/>
            <a:ext cx="5400609" cy="1237386"/>
          </a:xfrm>
          <a:prstGeom prst="rect">
            <a:avLst/>
          </a:prstGeom>
        </p:spPr>
      </p:pic>
      <p:pic>
        <p:nvPicPr>
          <p:cNvPr id="22" name="Picture 3" descr="C:\Users\Svetlana\Desktop\пираты\30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89154" y="3717032"/>
            <a:ext cx="2531734" cy="242002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9" t="15608" r="12957" b="37564"/>
          <a:stretch/>
        </p:blipFill>
        <p:spPr>
          <a:xfrm>
            <a:off x="2964902" y="5021105"/>
            <a:ext cx="3463636" cy="10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6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Svetlana\Desktop\пираты\4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997115" y="980728"/>
            <a:ext cx="7751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Фон1: </a:t>
            </a:r>
            <a:r>
              <a:rPr lang="en-US" sz="1000" dirty="0" smtClean="0">
                <a:hlinkClick r:id="rId4"/>
              </a:rPr>
              <a:t>https</a:t>
            </a:r>
            <a:r>
              <a:rPr lang="en-US" sz="1000" dirty="0">
                <a:hlinkClick r:id="rId4"/>
              </a:rPr>
              <a:t>://www.allstick.ru/@s/image-cache/682/68266de8b4dd-u..</a:t>
            </a:r>
            <a:r>
              <a:rPr lang="en-US" sz="1000" dirty="0" smtClean="0">
                <a:hlinkClick r:id="rId4"/>
              </a:rPr>
              <a:t>product~11~11507~5b22d8a877c69.fit.max.w.1000~xgxgxgx.jpg</a:t>
            </a:r>
            <a:endParaRPr lang="ru-RU" sz="1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71603" y="1155187"/>
            <a:ext cx="67362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2: </a:t>
            </a:r>
            <a:r>
              <a:rPr lang="en-US" sz="1000" dirty="0" smtClean="0">
                <a:hlinkClick r:id="rId5"/>
              </a:rPr>
              <a:t>http</a:t>
            </a:r>
            <a:r>
              <a:rPr lang="en-US" sz="1000" dirty="0">
                <a:hlinkClick r:id="rId5"/>
              </a:rPr>
              <a:t>://</a:t>
            </a:r>
            <a:r>
              <a:rPr lang="en-US" sz="1000" dirty="0" smtClean="0">
                <a:hlinkClick r:id="rId5"/>
              </a:rPr>
              <a:t>pixelbrush.ru/uploads/posts/2013-05/1369063510_01-5.png</a:t>
            </a:r>
            <a:endParaRPr lang="ru-RU" sz="1000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971602" y="1371211"/>
            <a:ext cx="70756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3: </a:t>
            </a:r>
            <a:r>
              <a:rPr lang="en-US" sz="1000" dirty="0" smtClean="0">
                <a:hlinkClick r:id="rId6"/>
              </a:rPr>
              <a:t>https</a:t>
            </a:r>
            <a:r>
              <a:rPr lang="en-US" sz="1000" dirty="0">
                <a:hlinkClick r:id="rId6"/>
              </a:rPr>
              <a:t>://</a:t>
            </a:r>
            <a:r>
              <a:rPr lang="en-US" sz="1000" dirty="0" smtClean="0">
                <a:hlinkClick r:id="rId6"/>
              </a:rPr>
              <a:t>i.pinimg.com/736x/d0/24/76/d024762477e417f8c4372b705dd94792.jpg</a:t>
            </a:r>
            <a:endParaRPr lang="ru-RU" sz="1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71601" y="1587235"/>
            <a:ext cx="70756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4: </a:t>
            </a:r>
            <a:r>
              <a:rPr lang="en-US" sz="1000" dirty="0" smtClean="0">
                <a:hlinkClick r:id="rId7"/>
              </a:rPr>
              <a:t>http</a:t>
            </a:r>
            <a:r>
              <a:rPr lang="en-US" sz="1000" dirty="0">
                <a:hlinkClick r:id="rId7"/>
              </a:rPr>
              <a:t>://</a:t>
            </a:r>
            <a:r>
              <a:rPr lang="en-US" sz="1000" dirty="0" smtClean="0">
                <a:hlinkClick r:id="rId7"/>
              </a:rPr>
              <a:t>static.baza.farpost.ru/v/1370572099363_bulletin</a:t>
            </a:r>
            <a:endParaRPr lang="ru-RU" sz="1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77798" y="1803259"/>
            <a:ext cx="70694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5: </a:t>
            </a:r>
            <a:r>
              <a:rPr lang="en-US" sz="1000" dirty="0" smtClean="0">
                <a:hlinkClick r:id="rId8"/>
              </a:rPr>
              <a:t>http</a:t>
            </a:r>
            <a:r>
              <a:rPr lang="en-US" sz="1000" dirty="0">
                <a:hlinkClick r:id="rId8"/>
              </a:rPr>
              <a:t>://</a:t>
            </a:r>
            <a:r>
              <a:rPr lang="en-US" sz="1000" dirty="0" smtClean="0">
                <a:hlinkClick r:id="rId8"/>
              </a:rPr>
              <a:t>fotooboiplus.ru/image/cache/data/malchik/210269512-max-800.jpg</a:t>
            </a:r>
            <a:endParaRPr lang="ru-RU" sz="1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97115" y="2019283"/>
            <a:ext cx="70501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6: </a:t>
            </a:r>
            <a:r>
              <a:rPr lang="en-US" sz="1000" dirty="0" smtClean="0">
                <a:hlinkClick r:id="rId9"/>
              </a:rPr>
              <a:t>https</a:t>
            </a:r>
            <a:r>
              <a:rPr lang="en-US" sz="1000" dirty="0">
                <a:hlinkClick r:id="rId9"/>
              </a:rPr>
              <a:t>://</a:t>
            </a:r>
            <a:r>
              <a:rPr lang="en-US" sz="1000" dirty="0" smtClean="0">
                <a:hlinkClick r:id="rId9"/>
              </a:rPr>
              <a:t>static.vecteezy.com/system/resources/previews/000/143/552/original/tropical-summer-beach-vector-background.jpg</a:t>
            </a:r>
            <a:endParaRPr lang="ru-RU" sz="1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71600" y="2379323"/>
            <a:ext cx="70756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7: </a:t>
            </a:r>
            <a:r>
              <a:rPr lang="en-US" sz="1000" dirty="0" smtClean="0">
                <a:hlinkClick r:id="rId10"/>
              </a:rPr>
              <a:t>https</a:t>
            </a:r>
            <a:r>
              <a:rPr lang="en-US" sz="1000" dirty="0">
                <a:hlinkClick r:id="rId10"/>
              </a:rPr>
              <a:t>://</a:t>
            </a:r>
            <a:r>
              <a:rPr lang="en-US" sz="1000" dirty="0" smtClean="0">
                <a:hlinkClick r:id="rId10"/>
              </a:rPr>
              <a:t>i.pinimg.com/736x/71/13/b9/7113b9bec39435977d23d6e637a02460.jpg</a:t>
            </a:r>
            <a:endParaRPr lang="ru-RU" sz="1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997115" y="2595347"/>
            <a:ext cx="7050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8: </a:t>
            </a:r>
            <a:r>
              <a:rPr lang="en-US" sz="1000" dirty="0" smtClean="0">
                <a:hlinkClick r:id="rId11"/>
              </a:rPr>
              <a:t>https</a:t>
            </a:r>
            <a:r>
              <a:rPr lang="en-US" sz="1000" dirty="0">
                <a:hlinkClick r:id="rId11"/>
              </a:rPr>
              <a:t>://</a:t>
            </a:r>
            <a:r>
              <a:rPr lang="en-US" sz="1000" dirty="0" smtClean="0">
                <a:hlinkClick r:id="rId11"/>
              </a:rPr>
              <a:t>st.depositphotos.com/3018343/3759/v/950/depositphotos_37591551-stock-illustration-character-of-the-pirate-with.jpg</a:t>
            </a:r>
            <a:endParaRPr lang="ru-RU" sz="1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97116" y="2955387"/>
            <a:ext cx="70501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9: </a:t>
            </a:r>
            <a:r>
              <a:rPr lang="en-US" sz="1000" dirty="0" smtClean="0">
                <a:hlinkClick r:id="rId12"/>
              </a:rPr>
              <a:t>https</a:t>
            </a:r>
            <a:r>
              <a:rPr lang="en-US" sz="1000" dirty="0">
                <a:hlinkClick r:id="rId12"/>
              </a:rPr>
              <a:t>://</a:t>
            </a:r>
            <a:r>
              <a:rPr lang="en-US" sz="1000" dirty="0" smtClean="0">
                <a:hlinkClick r:id="rId12"/>
              </a:rPr>
              <a:t>all.culture.ru/uploads/b063c9e8d7b7701bae1b8c37ba3090f5.png</a:t>
            </a:r>
            <a:endParaRPr lang="ru-RU" sz="1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13882" y="3171411"/>
            <a:ext cx="70333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10: </a:t>
            </a:r>
            <a:r>
              <a:rPr lang="en-US" sz="1000" dirty="0" smtClean="0">
                <a:hlinkClick r:id="rId13"/>
              </a:rPr>
              <a:t>https</a:t>
            </a:r>
            <a:r>
              <a:rPr lang="en-US" sz="1000" dirty="0">
                <a:hlinkClick r:id="rId13"/>
              </a:rPr>
              <a:t>://</a:t>
            </a:r>
            <a:r>
              <a:rPr lang="en-US" sz="1000" dirty="0" smtClean="0">
                <a:hlinkClick r:id="rId13"/>
              </a:rPr>
              <a:t>klv-oboi.ru/img/gallery/3/thumbs/thumb_l_31330.jpg</a:t>
            </a:r>
            <a:endParaRPr lang="ru-RU" sz="1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997115" y="3387435"/>
            <a:ext cx="70501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11: </a:t>
            </a:r>
            <a:r>
              <a:rPr lang="en-US" sz="1000" dirty="0" smtClean="0">
                <a:hlinkClick r:id="rId14"/>
              </a:rPr>
              <a:t>https</a:t>
            </a:r>
            <a:r>
              <a:rPr lang="en-US" sz="1000" dirty="0">
                <a:hlinkClick r:id="rId14"/>
              </a:rPr>
              <a:t>://</a:t>
            </a:r>
            <a:r>
              <a:rPr lang="en-US" sz="1000" dirty="0" smtClean="0">
                <a:hlinkClick r:id="rId14"/>
              </a:rPr>
              <a:t>avatars.mds.yandex.net/get-pdb/1384163/c322c1a1-8a1f-472f-ad83-e9619c6784b1/s1200</a:t>
            </a:r>
            <a:endParaRPr lang="ru-RU" sz="1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049886" y="5475667"/>
            <a:ext cx="70756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Рамка с пальмой </a:t>
            </a:r>
            <a:r>
              <a:rPr lang="en-US" sz="1000" dirty="0" smtClean="0">
                <a:hlinkClick r:id="rId15"/>
              </a:rPr>
              <a:t>http://i007.radikal.ru/0909/2d/7b3d36cbc814.gif</a:t>
            </a:r>
            <a:endParaRPr lang="ru-RU" sz="1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977797" y="3603459"/>
            <a:ext cx="70694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12: </a:t>
            </a:r>
            <a:r>
              <a:rPr lang="en-US" sz="1000" dirty="0" smtClean="0">
                <a:hlinkClick r:id="rId16"/>
              </a:rPr>
              <a:t>https</a:t>
            </a:r>
            <a:r>
              <a:rPr lang="en-US" sz="1000" dirty="0">
                <a:hlinkClick r:id="rId16"/>
              </a:rPr>
              <a:t>://</a:t>
            </a:r>
            <a:r>
              <a:rPr lang="en-US" sz="1000" dirty="0" smtClean="0">
                <a:hlinkClick r:id="rId16"/>
              </a:rPr>
              <a:t>ds04.infourok.ru/uploads/ex/0366/0014b05d-30734f16/img2.jpg</a:t>
            </a:r>
            <a:endParaRPr lang="ru-RU" sz="1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977796" y="3819483"/>
            <a:ext cx="69320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13: </a:t>
            </a:r>
            <a:r>
              <a:rPr lang="en-US" sz="1000" dirty="0" smtClean="0">
                <a:hlinkClick r:id="rId17"/>
              </a:rPr>
              <a:t>https</a:t>
            </a:r>
            <a:r>
              <a:rPr lang="en-US" sz="1000" dirty="0">
                <a:hlinkClick r:id="rId17"/>
              </a:rPr>
              <a:t>://</a:t>
            </a:r>
            <a:r>
              <a:rPr lang="en-US" sz="1000" dirty="0" smtClean="0">
                <a:hlinkClick r:id="rId17"/>
              </a:rPr>
              <a:t>static7.depositphotos.com/1007989/773/i/950/depositphotos_7734917-stock-photo-pirate-frame.jpg</a:t>
            </a:r>
            <a:endParaRPr lang="ru-RU" sz="1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026142" y="4035507"/>
            <a:ext cx="70211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14: </a:t>
            </a:r>
            <a:r>
              <a:rPr lang="en-US" sz="1000" u="sng" dirty="0" smtClean="0">
                <a:solidFill>
                  <a:schemeClr val="accent5">
                    <a:lumMod val="50000"/>
                  </a:schemeClr>
                </a:solidFill>
              </a:rPr>
              <a:t>https</a:t>
            </a:r>
            <a:r>
              <a:rPr lang="en-US" sz="1000" u="sng" dirty="0">
                <a:solidFill>
                  <a:schemeClr val="accent5">
                    <a:lumMod val="50000"/>
                  </a:schemeClr>
                </a:solidFill>
              </a:rPr>
              <a:t>://</a:t>
            </a:r>
            <a:r>
              <a:rPr lang="en-US" sz="1000" u="sng" dirty="0" smtClean="0">
                <a:solidFill>
                  <a:schemeClr val="accent5">
                    <a:lumMod val="50000"/>
                  </a:schemeClr>
                </a:solidFill>
              </a:rPr>
              <a:t>pro2-bar-s3-cdn-cf1.myportfolio.com/8f8f25be4b14b728901c3dee8ea13a10/23757d33f8cedb2eaa9f5eb2e573f974049be3c711a05d3c183558fab06e71f8b64cb5956f7336bc_car_202x158.png?h=8e57f9f556e6f4a2813303f8539cab8e&amp;url=aHR0cHM6Ly9taXItczMtY2RuLWNmLmJlaGFuY2UubmV0L3Byb2plY3RzL29yaWdpbmFsL2FlMWYzZjM3MTExMjQ5LlkzSnZjQ3d4TXpFMExERXdNamdzTWpnMkxERXoucG5n</a:t>
            </a:r>
            <a:endParaRPr lang="ru-RU" sz="1000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49885" y="4827595"/>
            <a:ext cx="69973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15: </a:t>
            </a:r>
            <a:r>
              <a:rPr lang="en-US" sz="1000" dirty="0" smtClean="0">
                <a:hlinkClick r:id="rId18"/>
              </a:rPr>
              <a:t>http</a:t>
            </a:r>
            <a:r>
              <a:rPr lang="en-US" sz="1000" dirty="0">
                <a:hlinkClick r:id="rId18"/>
              </a:rPr>
              <a:t>://</a:t>
            </a:r>
            <a:r>
              <a:rPr lang="en-US" sz="1000" dirty="0" smtClean="0">
                <a:hlinkClick r:id="rId18"/>
              </a:rPr>
              <a:t>oahuice.com/wp-content/uploads/2017/04/beach.png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043608" y="5043619"/>
            <a:ext cx="68596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16: </a:t>
            </a:r>
            <a:r>
              <a:rPr lang="en-US" sz="1000" dirty="0" smtClean="0">
                <a:hlinkClick r:id="rId19"/>
              </a:rPr>
              <a:t>https</a:t>
            </a:r>
            <a:r>
              <a:rPr lang="en-US" sz="1000" dirty="0">
                <a:hlinkClick r:id="rId19"/>
              </a:rPr>
              <a:t>://</a:t>
            </a:r>
            <a:r>
              <a:rPr lang="en-US" sz="1000" dirty="0" smtClean="0">
                <a:hlinkClick r:id="rId19"/>
              </a:rPr>
              <a:t>hdwallpaperfx.com/wp-content/uploads/2016/01/Animated-Sea.jpg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066119" y="5259643"/>
            <a:ext cx="68437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17: </a:t>
            </a:r>
            <a:r>
              <a:rPr lang="en-US" sz="1000" dirty="0" smtClean="0">
                <a:hlinkClick r:id="rId20"/>
              </a:rPr>
              <a:t>https</a:t>
            </a:r>
            <a:r>
              <a:rPr lang="en-US" sz="1000" dirty="0">
                <a:hlinkClick r:id="rId20"/>
              </a:rPr>
              <a:t>://</a:t>
            </a:r>
            <a:r>
              <a:rPr lang="en-US" sz="1000" dirty="0" smtClean="0">
                <a:hlinkClick r:id="rId20"/>
              </a:rPr>
              <a:t>static.vecteezy.com/system/resources/previews/000/269/776/original/vector-se-beach-view.jpg</a:t>
            </a:r>
            <a:endParaRPr lang="ru-RU" sz="10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043608" y="5655030"/>
            <a:ext cx="6715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Фон для кнопок: </a:t>
            </a:r>
            <a:r>
              <a:rPr lang="en-US" sz="1000" dirty="0" smtClean="0">
                <a:hlinkClick r:id="rId21"/>
              </a:rPr>
              <a:t>https</a:t>
            </a:r>
            <a:r>
              <a:rPr lang="en-US" sz="1000" dirty="0">
                <a:hlinkClick r:id="rId21"/>
              </a:rPr>
              <a:t>://</a:t>
            </a:r>
            <a:r>
              <a:rPr lang="en-US" sz="1000" dirty="0" smtClean="0">
                <a:hlinkClick r:id="rId21"/>
              </a:rPr>
              <a:t>samodosug.ru/wp-content/uploads/2018/10/preview-749.jpg</a:t>
            </a:r>
            <a:endParaRPr lang="ru-RU" sz="10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092937" y="5924879"/>
            <a:ext cx="59935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Предметы: </a:t>
            </a:r>
            <a:r>
              <a:rPr lang="en-US" sz="1000" dirty="0" smtClean="0">
                <a:hlinkClick r:id="rId22"/>
              </a:rPr>
              <a:t>https</a:t>
            </a:r>
            <a:r>
              <a:rPr lang="en-US" sz="1000" dirty="0">
                <a:hlinkClick r:id="rId22"/>
              </a:rPr>
              <a:t>://</a:t>
            </a:r>
            <a:r>
              <a:rPr lang="en-US" sz="1000" dirty="0" smtClean="0">
                <a:hlinkClick r:id="rId22"/>
              </a:rPr>
              <a:t>static6.depositphotos.com/1005091/593/v/950/depositphotos_5933153-stock-illustration-set-of-various-pirate-objects.jpg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78752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026492" y="1125041"/>
            <a:ext cx="69980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Силуэт корабля </a:t>
            </a:r>
            <a:r>
              <a:rPr lang="en-US" sz="1000" dirty="0" smtClean="0">
                <a:hlinkClick r:id="rId3"/>
              </a:rPr>
              <a:t>http</a:t>
            </a:r>
            <a:r>
              <a:rPr lang="en-US" sz="1000" dirty="0">
                <a:hlinkClick r:id="rId3"/>
              </a:rPr>
              <a:t>://</a:t>
            </a:r>
            <a:r>
              <a:rPr lang="en-US" sz="1000" dirty="0" smtClean="0">
                <a:hlinkClick r:id="rId3"/>
              </a:rPr>
              <a:t>www.znaikaigraika.by/upload/iblock/3c5/3c55ecc8992abc42ac30c9f1fcbf9d4e.jpg</a:t>
            </a:r>
            <a:endParaRPr lang="ru-RU" sz="1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71600" y="4077072"/>
            <a:ext cx="70036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Пират2: </a:t>
            </a:r>
            <a:r>
              <a:rPr lang="en-US" sz="1000" dirty="0" smtClean="0">
                <a:hlinkClick r:id="rId4"/>
              </a:rPr>
              <a:t>https</a:t>
            </a:r>
            <a:r>
              <a:rPr lang="en-US" sz="1000" dirty="0">
                <a:hlinkClick r:id="rId4"/>
              </a:rPr>
              <a:t>://</a:t>
            </a:r>
            <a:r>
              <a:rPr lang="en-US" sz="1000" dirty="0" smtClean="0">
                <a:hlinkClick r:id="rId4"/>
              </a:rPr>
              <a:t>st.depositphotos.com/3018343/3759/v/950/depositphotos_37591551-stock-illustration-character-of-the-pirate-with.jpg</a:t>
            </a:r>
            <a:endParaRPr lang="ru-RU" sz="1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39316" y="950531"/>
            <a:ext cx="70142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Корабль 1: </a:t>
            </a:r>
            <a:r>
              <a:rPr lang="en-US" sz="1000" dirty="0" smtClean="0">
                <a:hlinkClick r:id="rId5"/>
              </a:rPr>
              <a:t>http</a:t>
            </a:r>
            <a:r>
              <a:rPr lang="en-US" sz="1000" dirty="0">
                <a:hlinkClick r:id="rId5"/>
              </a:rPr>
              <a:t>://</a:t>
            </a:r>
            <a:r>
              <a:rPr lang="en-US" sz="1000" dirty="0" smtClean="0">
                <a:hlinkClick r:id="rId5"/>
              </a:rPr>
              <a:t>artlab.club/uploads/images/00/00/73/2015/07/20/0u2fc4935e-635934ce-4c659a49.png</a:t>
            </a:r>
            <a:endParaRPr lang="ru-RU" sz="1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26492" y="1340768"/>
            <a:ext cx="7027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Корабль 2: </a:t>
            </a:r>
            <a:r>
              <a:rPr lang="en-US" sz="1000" dirty="0" smtClean="0">
                <a:hlinkClick r:id="rId6"/>
              </a:rPr>
              <a:t>http</a:t>
            </a:r>
            <a:r>
              <a:rPr lang="en-US" sz="1000" dirty="0">
                <a:hlinkClick r:id="rId6"/>
              </a:rPr>
              <a:t>://</a:t>
            </a:r>
            <a:r>
              <a:rPr lang="en-US" sz="1000" dirty="0" smtClean="0">
                <a:hlinkClick r:id="rId6"/>
              </a:rPr>
              <a:t>img0.liveinternet.ru/images/attach/c/6/92/917/92917518_f1dd04ecddbc.png</a:t>
            </a:r>
            <a:endParaRPr lang="ru-RU" sz="1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01812" y="1556792"/>
            <a:ext cx="70227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Корабль 3: </a:t>
            </a:r>
            <a:r>
              <a:rPr lang="en-US" sz="1000" dirty="0" smtClean="0">
                <a:hlinkClick r:id="rId7"/>
              </a:rPr>
              <a:t>https</a:t>
            </a:r>
            <a:r>
              <a:rPr lang="en-US" sz="1000" dirty="0">
                <a:hlinkClick r:id="rId7"/>
              </a:rPr>
              <a:t>://</a:t>
            </a:r>
            <a:r>
              <a:rPr lang="en-US" sz="1000" dirty="0" smtClean="0">
                <a:hlinkClick r:id="rId7"/>
              </a:rPr>
              <a:t>i.pinimg.com/originals/e2/1c/30/e21c3091a11a111d040ebe51e13f8c2a.png</a:t>
            </a:r>
            <a:endParaRPr lang="ru-RU" sz="1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001812" y="1772816"/>
            <a:ext cx="70227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Корабль 4: </a:t>
            </a:r>
            <a:r>
              <a:rPr lang="en-US" sz="1000" dirty="0" smtClean="0">
                <a:hlinkClick r:id="rId8"/>
              </a:rPr>
              <a:t>https</a:t>
            </a:r>
            <a:r>
              <a:rPr lang="en-US" sz="1000" dirty="0">
                <a:hlinkClick r:id="rId8"/>
              </a:rPr>
              <a:t>://</a:t>
            </a:r>
            <a:r>
              <a:rPr lang="en-US" sz="1000" dirty="0" smtClean="0">
                <a:hlinkClick r:id="rId8"/>
              </a:rPr>
              <a:t>bumper-stickers.ru/61586-thickbox_default/piratskij-korabl.jpg</a:t>
            </a:r>
            <a:endParaRPr lang="ru-RU" sz="1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71600" y="1988840"/>
            <a:ext cx="6985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Корабль 5: </a:t>
            </a:r>
            <a:r>
              <a:rPr lang="en-US" sz="1000" dirty="0" smtClean="0">
                <a:hlinkClick r:id="rId9"/>
              </a:rPr>
              <a:t>http</a:t>
            </a:r>
            <a:r>
              <a:rPr lang="en-US" sz="1000" dirty="0">
                <a:hlinkClick r:id="rId9"/>
              </a:rPr>
              <a:t>://</a:t>
            </a:r>
            <a:r>
              <a:rPr lang="ru-RU" sz="1000" dirty="0" err="1">
                <a:hlinkClick r:id="rId9"/>
              </a:rPr>
              <a:t>ливенскаягазета.рф</a:t>
            </a:r>
            <a:r>
              <a:rPr lang="ru-RU" sz="1000" dirty="0">
                <a:hlinkClick r:id="rId9"/>
              </a:rPr>
              <a:t>/</a:t>
            </a:r>
            <a:r>
              <a:rPr lang="en-US" sz="1000" dirty="0" err="1" smtClean="0">
                <a:hlinkClick r:id="rId9"/>
              </a:rPr>
              <a:t>wp</a:t>
            </a:r>
            <a:r>
              <a:rPr lang="en-US" sz="1000" dirty="0" smtClean="0">
                <a:hlinkClick r:id="rId9"/>
              </a:rPr>
              <a:t>-content/uploads/2018/11/2018-11-16-14-02-22.png</a:t>
            </a:r>
            <a:endParaRPr lang="ru-RU" sz="1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99592" y="2204864"/>
            <a:ext cx="69904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Корабль 6: </a:t>
            </a:r>
            <a:r>
              <a:rPr lang="en-US" sz="1000" dirty="0" smtClean="0">
                <a:hlinkClick r:id="rId10"/>
              </a:rPr>
              <a:t>https</a:t>
            </a:r>
            <a:r>
              <a:rPr lang="en-US" sz="1000" dirty="0">
                <a:hlinkClick r:id="rId10"/>
              </a:rPr>
              <a:t>://</a:t>
            </a:r>
            <a:r>
              <a:rPr lang="en-US" sz="1000" dirty="0" smtClean="0">
                <a:hlinkClick r:id="rId10"/>
              </a:rPr>
              <a:t>ya-webdesign.com/images/yacht-png-kensukes-kingdom-4.png</a:t>
            </a:r>
            <a:endParaRPr lang="ru-RU" sz="1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99592" y="2420888"/>
            <a:ext cx="7019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Пиратские предметы: </a:t>
            </a:r>
            <a:r>
              <a:rPr lang="en-US" sz="1000" dirty="0" smtClean="0">
                <a:hlinkClick r:id="rId11"/>
              </a:rPr>
              <a:t>https</a:t>
            </a:r>
            <a:r>
              <a:rPr lang="en-US" sz="1000" dirty="0">
                <a:hlinkClick r:id="rId11"/>
              </a:rPr>
              <a:t>://</a:t>
            </a:r>
            <a:r>
              <a:rPr lang="en-US" sz="1000" dirty="0" smtClean="0">
                <a:hlinkClick r:id="rId11"/>
              </a:rPr>
              <a:t>static4.depositphotos.com/1005091/320/v/950/depositphotos_3208570-stock-illustration-buccaneer-collection.jpg</a:t>
            </a:r>
            <a:endParaRPr lang="ru-RU" sz="1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99592" y="2780928"/>
            <a:ext cx="70227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Скелет 1: </a:t>
            </a:r>
            <a:r>
              <a:rPr lang="en-US" sz="1000" dirty="0" smtClean="0">
                <a:hlinkClick r:id="rId12"/>
              </a:rPr>
              <a:t>https</a:t>
            </a:r>
            <a:r>
              <a:rPr lang="en-US" sz="1000" dirty="0">
                <a:hlinkClick r:id="rId12"/>
              </a:rPr>
              <a:t>://</a:t>
            </a:r>
            <a:r>
              <a:rPr lang="en-US" sz="1000" dirty="0" smtClean="0">
                <a:hlinkClick r:id="rId12"/>
              </a:rPr>
              <a:t>www.purposegames.com/images/games/background/34/34593.png</a:t>
            </a:r>
            <a:endParaRPr lang="ru-RU" sz="1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930035" y="2952654"/>
            <a:ext cx="7065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Скелет 2: </a:t>
            </a:r>
            <a:r>
              <a:rPr lang="en-US" sz="1000" dirty="0" smtClean="0">
                <a:hlinkClick r:id="rId13"/>
              </a:rPr>
              <a:t>https</a:t>
            </a:r>
            <a:r>
              <a:rPr lang="en-US" sz="1000" dirty="0">
                <a:hlinkClick r:id="rId13"/>
              </a:rPr>
              <a:t>://</a:t>
            </a:r>
            <a:r>
              <a:rPr lang="en-US" sz="1000" dirty="0" smtClean="0">
                <a:hlinkClick r:id="rId13"/>
              </a:rPr>
              <a:t>st.depositphotos.com/1007989/2330/i/950/depositphotos_23304874-stock-photo-pirate-treasure-map-frame.jpg</a:t>
            </a:r>
            <a:endParaRPr lang="ru-RU" sz="1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899592" y="3284984"/>
            <a:ext cx="70819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/>
              <a:t>Свиток1: </a:t>
            </a:r>
            <a:r>
              <a:rPr lang="en-US" sz="1050" dirty="0" smtClean="0">
                <a:hlinkClick r:id="rId14"/>
              </a:rPr>
              <a:t>https</a:t>
            </a:r>
            <a:r>
              <a:rPr lang="en-US" sz="1050" dirty="0">
                <a:hlinkClick r:id="rId14"/>
              </a:rPr>
              <a:t>://cdn.pixabay.com/photo/2012/04/15/17/58/scroll-34696__</a:t>
            </a:r>
            <a:r>
              <a:rPr lang="en-US" sz="1050" dirty="0" smtClean="0">
                <a:hlinkClick r:id="rId14"/>
              </a:rPr>
              <a:t>480.png</a:t>
            </a:r>
            <a:endParaRPr lang="ru-RU" sz="105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912416" y="3501008"/>
            <a:ext cx="70975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Свиток 2: </a:t>
            </a:r>
            <a:r>
              <a:rPr lang="en-US" sz="1000" dirty="0" smtClean="0">
                <a:hlinkClick r:id="rId15"/>
              </a:rPr>
              <a:t>https</a:t>
            </a:r>
            <a:r>
              <a:rPr lang="en-US" sz="1000" dirty="0">
                <a:hlinkClick r:id="rId15"/>
              </a:rPr>
              <a:t>://i.pinimg.com/736x/61/3b/ac/613bacd41d4879eeee43546169f062ed--</a:t>
            </a:r>
            <a:r>
              <a:rPr lang="en-US" sz="1000" dirty="0" smtClean="0">
                <a:hlinkClick r:id="rId15"/>
              </a:rPr>
              <a:t>clipart-images-vintage-images.jpg</a:t>
            </a:r>
            <a:endParaRPr lang="ru-RU" sz="1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942572" y="3645024"/>
            <a:ext cx="70529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Свиток 3: </a:t>
            </a:r>
            <a:r>
              <a:rPr lang="en-US" sz="1000" dirty="0" smtClean="0">
                <a:hlinkClick r:id="rId16"/>
              </a:rPr>
              <a:t>https</a:t>
            </a:r>
            <a:r>
              <a:rPr lang="en-US" sz="1000" dirty="0">
                <a:hlinkClick r:id="rId16"/>
              </a:rPr>
              <a:t>://</a:t>
            </a:r>
            <a:r>
              <a:rPr lang="en-US" sz="1000" dirty="0" smtClean="0">
                <a:hlinkClick r:id="rId16"/>
              </a:rPr>
              <a:t>ya-webdesign.com/images/scroll-clipart-pirate-7.png</a:t>
            </a:r>
            <a:endParaRPr lang="ru-RU" sz="1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958270" y="3861048"/>
            <a:ext cx="70517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Пират1: </a:t>
            </a:r>
            <a:r>
              <a:rPr lang="en-US" sz="1000" dirty="0" smtClean="0">
                <a:hlinkClick r:id="rId17"/>
              </a:rPr>
              <a:t>https</a:t>
            </a:r>
            <a:r>
              <a:rPr lang="en-US" sz="1000" dirty="0">
                <a:hlinkClick r:id="rId17"/>
              </a:rPr>
              <a:t>://</a:t>
            </a:r>
            <a:r>
              <a:rPr lang="en-US" sz="1000" dirty="0" smtClean="0">
                <a:hlinkClick r:id="rId17"/>
              </a:rPr>
              <a:t>png.pngtree.com/element_origin_min_pic/16/09/08/1757d129b9994b8.jpg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981260" y="4463065"/>
            <a:ext cx="70142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Пират 3: </a:t>
            </a:r>
            <a:r>
              <a:rPr lang="en-US" sz="1000" dirty="0" smtClean="0">
                <a:hlinkClick r:id="rId18"/>
              </a:rPr>
              <a:t>http</a:t>
            </a:r>
            <a:r>
              <a:rPr lang="en-US" sz="1000" dirty="0">
                <a:hlinkClick r:id="rId18"/>
              </a:rPr>
              <a:t>://</a:t>
            </a:r>
            <a:r>
              <a:rPr lang="en-US" sz="1000" dirty="0" smtClean="0">
                <a:hlinkClick r:id="rId18"/>
              </a:rPr>
              <a:t>www.clipartsuggest.com/images/540/jake-the-never-land-pirates-clipart-iIym60-clipart.png</a:t>
            </a:r>
            <a:endParaRPr lang="ru-RU" sz="10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954094" y="4641883"/>
            <a:ext cx="7014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Пират 4: </a:t>
            </a:r>
            <a:r>
              <a:rPr lang="en-US" sz="1000" dirty="0" smtClean="0">
                <a:hlinkClick r:id="rId19"/>
              </a:rPr>
              <a:t>http</a:t>
            </a:r>
            <a:r>
              <a:rPr lang="en-US" sz="1000" dirty="0">
                <a:hlinkClick r:id="rId19"/>
              </a:rPr>
              <a:t>://4.bp.blogspot.com/-LUaYfNiT6mk/T-sqFKyIx1I/AAAAAAAAAQk/vqeT71vGveM/s1600/PIRATAS+%</a:t>
            </a:r>
            <a:r>
              <a:rPr lang="en-US" sz="1000" dirty="0" smtClean="0">
                <a:hlinkClick r:id="rId19"/>
              </a:rPr>
              <a:t>2846%29.png</a:t>
            </a:r>
            <a:endParaRPr lang="ru-RU" sz="10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971600" y="4941168"/>
            <a:ext cx="69847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Пират 5: </a:t>
            </a:r>
            <a:r>
              <a:rPr lang="en-US" sz="1000" dirty="0" smtClean="0">
                <a:hlinkClick r:id="rId20"/>
              </a:rPr>
              <a:t>https</a:t>
            </a:r>
            <a:r>
              <a:rPr lang="en-US" sz="1000" dirty="0">
                <a:hlinkClick r:id="rId20"/>
              </a:rPr>
              <a:t>://</a:t>
            </a:r>
            <a:r>
              <a:rPr lang="en-US" sz="1000" dirty="0" smtClean="0">
                <a:hlinkClick r:id="rId20"/>
              </a:rPr>
              <a:t>png.pngtree.com/element_origin_min_pic/16/09/08/1757d12a0547d25.jpg</a:t>
            </a:r>
            <a:endParaRPr lang="ru-RU" sz="10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971600" y="5085184"/>
            <a:ext cx="6985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Пират 6: </a:t>
            </a:r>
            <a:r>
              <a:rPr lang="en-US" sz="1000" dirty="0" smtClean="0">
                <a:hlinkClick r:id="rId21"/>
              </a:rPr>
              <a:t>https</a:t>
            </a:r>
            <a:r>
              <a:rPr lang="en-US" sz="1000" dirty="0">
                <a:hlinkClick r:id="rId21"/>
              </a:rPr>
              <a:t>://</a:t>
            </a:r>
            <a:r>
              <a:rPr lang="en-US" sz="1000" dirty="0" smtClean="0">
                <a:hlinkClick r:id="rId21"/>
              </a:rPr>
              <a:t>www.wikihow.com/images/7/7a/Draw-a-Cartoon-Pirate-Step-13-Version-2.jpg</a:t>
            </a:r>
            <a:endParaRPr lang="ru-RU" sz="10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971599" y="5236004"/>
            <a:ext cx="72423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Пират 7: </a:t>
            </a:r>
            <a:r>
              <a:rPr lang="en-US" sz="1000" dirty="0" smtClean="0">
                <a:hlinkClick r:id="rId22"/>
              </a:rPr>
              <a:t>https</a:t>
            </a:r>
            <a:r>
              <a:rPr lang="en-US" sz="1000" dirty="0">
                <a:hlinkClick r:id="rId22"/>
              </a:rPr>
              <a:t>://</a:t>
            </a:r>
            <a:r>
              <a:rPr lang="en-US" sz="1000" dirty="0" smtClean="0">
                <a:hlinkClick r:id="rId22"/>
              </a:rPr>
              <a:t>image.freepik.com/free-vector/no-translate-detected_9633-16.jpg</a:t>
            </a:r>
            <a:endParaRPr lang="ru-RU" sz="10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001812" y="5426805"/>
            <a:ext cx="72121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Пират 8: </a:t>
            </a:r>
            <a:r>
              <a:rPr lang="en-US" sz="1000" dirty="0" smtClean="0">
                <a:hlinkClick r:id="rId23"/>
              </a:rPr>
              <a:t>https</a:t>
            </a:r>
            <a:r>
              <a:rPr lang="en-US" sz="1000" dirty="0">
                <a:hlinkClick r:id="rId23"/>
              </a:rPr>
              <a:t>://</a:t>
            </a:r>
            <a:r>
              <a:rPr lang="en-US" sz="1000" dirty="0" smtClean="0">
                <a:hlinkClick r:id="rId23"/>
              </a:rPr>
              <a:t>img-fotki.yandex.ru/get/5306/39663434.53a/0_971ec_1e182ae0_L.png</a:t>
            </a:r>
            <a:endParaRPr lang="ru-RU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039316" y="5633538"/>
            <a:ext cx="70142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Пират 9: </a:t>
            </a:r>
            <a:r>
              <a:rPr lang="en-US" sz="1000" dirty="0" smtClean="0">
                <a:hlinkClick r:id="rId24"/>
              </a:rPr>
              <a:t>http</a:t>
            </a:r>
            <a:r>
              <a:rPr lang="en-US" sz="1000" dirty="0">
                <a:hlinkClick r:id="rId24"/>
              </a:rPr>
              <a:t>://</a:t>
            </a:r>
            <a:r>
              <a:rPr lang="en-US" sz="1000" dirty="0" smtClean="0">
                <a:hlinkClick r:id="rId24"/>
              </a:rPr>
              <a:t>www.clipartbest.com/cliparts/9ip/xaz/9ipxazj4T.gif</a:t>
            </a:r>
            <a:endParaRPr lang="ru-RU" sz="10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073256" y="5834848"/>
            <a:ext cx="68490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Пират 10: </a:t>
            </a:r>
            <a:r>
              <a:rPr lang="en-US" sz="1000" dirty="0" smtClean="0">
                <a:hlinkClick r:id="rId25"/>
              </a:rPr>
              <a:t>https</a:t>
            </a:r>
            <a:r>
              <a:rPr lang="en-US" sz="1000" dirty="0">
                <a:hlinkClick r:id="rId25"/>
              </a:rPr>
              <a:t>://</a:t>
            </a:r>
            <a:r>
              <a:rPr lang="en-US" sz="1000" dirty="0" smtClean="0">
                <a:hlinkClick r:id="rId25"/>
              </a:rPr>
              <a:t>www.stihi.ru/pics/2016/01/17/6897.jpg</a:t>
            </a:r>
            <a:endParaRPr lang="ru-RU" sz="10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1096269" y="5978864"/>
            <a:ext cx="68231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Пират 11: </a:t>
            </a:r>
            <a:r>
              <a:rPr lang="en-US" sz="1000" dirty="0" smtClean="0">
                <a:hlinkClick r:id="rId26"/>
              </a:rPr>
              <a:t>https</a:t>
            </a:r>
            <a:r>
              <a:rPr lang="en-US" sz="1000" dirty="0">
                <a:hlinkClick r:id="rId26"/>
              </a:rPr>
              <a:t>://</a:t>
            </a:r>
            <a:r>
              <a:rPr lang="en-US" sz="1000" dirty="0" smtClean="0">
                <a:hlinkClick r:id="rId26"/>
              </a:rPr>
              <a:t>png.pngtree.com/element_origin_min_pic/16/11/01/cd0f6fb482125985ed1cbfc08d314f8a.jpg</a:t>
            </a:r>
            <a:endParaRPr lang="ru-RU" sz="1000" dirty="0"/>
          </a:p>
        </p:txBody>
      </p:sp>
      <p:pic>
        <p:nvPicPr>
          <p:cNvPr id="38" name="Picture 7" descr="C:\Users\Svetlana\Desktop\пираты\45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7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396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1043608" y="1094547"/>
            <a:ext cx="69847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Пират 12: </a:t>
            </a:r>
            <a:r>
              <a:rPr lang="en-US" sz="1000" dirty="0" smtClean="0">
                <a:hlinkClick r:id="rId3"/>
              </a:rPr>
              <a:t>https</a:t>
            </a:r>
            <a:r>
              <a:rPr lang="en-US" sz="1000" dirty="0">
                <a:hlinkClick r:id="rId3"/>
              </a:rPr>
              <a:t>://</a:t>
            </a:r>
            <a:r>
              <a:rPr lang="en-US" sz="1000" dirty="0" smtClean="0">
                <a:hlinkClick r:id="rId3"/>
              </a:rPr>
              <a:t>png.pngtree.com/element_origin_min_pic/16/11/10/118a6f99ead05f0fd290c565a7834da0.jpg</a:t>
            </a:r>
            <a:endParaRPr lang="ru-RU" sz="10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1007604" y="1336579"/>
            <a:ext cx="70207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Попугай: </a:t>
            </a:r>
            <a:r>
              <a:rPr lang="en-US" sz="1000" dirty="0" smtClean="0">
                <a:hlinkClick r:id="rId4"/>
              </a:rPr>
              <a:t>https</a:t>
            </a:r>
            <a:r>
              <a:rPr lang="en-US" sz="1000" dirty="0">
                <a:hlinkClick r:id="rId4"/>
              </a:rPr>
              <a:t>://</a:t>
            </a:r>
            <a:r>
              <a:rPr lang="en-US" sz="1000" dirty="0" smtClean="0">
                <a:hlinkClick r:id="rId4"/>
              </a:rPr>
              <a:t>ya-webdesign.com/images/pirates-clipart-parrot-8.png</a:t>
            </a:r>
            <a:endParaRPr lang="ru-RU" sz="10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1043608" y="1566423"/>
            <a:ext cx="69847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Обезьяна: </a:t>
            </a:r>
            <a:r>
              <a:rPr lang="en-US" sz="1000" dirty="0" smtClean="0">
                <a:hlinkClick r:id="rId5"/>
              </a:rPr>
              <a:t>http</a:t>
            </a:r>
            <a:r>
              <a:rPr lang="en-US" sz="1000" dirty="0">
                <a:hlinkClick r:id="rId5"/>
              </a:rPr>
              <a:t>://</a:t>
            </a:r>
            <a:r>
              <a:rPr lang="en-US" sz="1000" dirty="0" smtClean="0">
                <a:hlinkClick r:id="rId5"/>
              </a:rPr>
              <a:t>animalsfoto.com/photo/e7/e7cfd3e574fc65a878847a41558b79f6.jpg</a:t>
            </a:r>
            <a:endParaRPr lang="ru-RU" sz="10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043608" y="1799712"/>
            <a:ext cx="69847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Сундук 1: </a:t>
            </a:r>
            <a:r>
              <a:rPr lang="en-US" sz="1000" dirty="0" smtClean="0">
                <a:hlinkClick r:id="rId6"/>
              </a:rPr>
              <a:t>http</a:t>
            </a:r>
            <a:r>
              <a:rPr lang="en-US" sz="1000" dirty="0">
                <a:hlinkClick r:id="rId6"/>
              </a:rPr>
              <a:t>://</a:t>
            </a:r>
            <a:r>
              <a:rPr lang="en-US" sz="1000" dirty="0" smtClean="0">
                <a:hlinkClick r:id="rId6"/>
              </a:rPr>
              <a:t>img1.liveinternet.ru/images/attach/c/10/111/383/111383517_0_871c1_614bd62d_L.png</a:t>
            </a:r>
            <a:endParaRPr lang="ru-RU" sz="10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1007604" y="2045933"/>
            <a:ext cx="70207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Сундук 2: </a:t>
            </a:r>
            <a:r>
              <a:rPr lang="en-US" sz="1000" dirty="0" smtClean="0">
                <a:hlinkClick r:id="rId7"/>
              </a:rPr>
              <a:t>https</a:t>
            </a:r>
            <a:r>
              <a:rPr lang="en-US" sz="1000" dirty="0">
                <a:hlinkClick r:id="rId7"/>
              </a:rPr>
              <a:t>://</a:t>
            </a:r>
            <a:r>
              <a:rPr lang="en-US" sz="1000" dirty="0" smtClean="0">
                <a:hlinkClick r:id="rId7"/>
              </a:rPr>
              <a:t>ya-webdesign.com/images/treasure-chest-transparent-png-4.png</a:t>
            </a:r>
            <a:endParaRPr lang="ru-RU" sz="10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1043608" y="2276872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Коза </a:t>
            </a:r>
            <a:r>
              <a:rPr lang="en-US" sz="1000" dirty="0">
                <a:hlinkClick r:id="rId8"/>
              </a:rPr>
              <a:t>http://</a:t>
            </a:r>
            <a:r>
              <a:rPr lang="en-US" sz="1000" dirty="0" smtClean="0">
                <a:hlinkClick r:id="rId8"/>
              </a:rPr>
              <a:t>www.playcast.ru/uploads/2014/12/19/11164627.png</a:t>
            </a:r>
            <a:endParaRPr lang="ru-RU" sz="1000" dirty="0"/>
          </a:p>
          <a:p>
            <a:r>
              <a:rPr lang="ru-RU" sz="1000" dirty="0"/>
              <a:t>Машенька </a:t>
            </a:r>
            <a:r>
              <a:rPr lang="en-US" sz="1000" dirty="0">
                <a:hlinkClick r:id="rId9"/>
              </a:rPr>
              <a:t>https://</a:t>
            </a:r>
            <a:r>
              <a:rPr lang="en-US" sz="1000" dirty="0" smtClean="0">
                <a:hlinkClick r:id="rId9"/>
              </a:rPr>
              <a:t>i.pinimg.com/originals/14/19/7d/14197dc19dd229f4f4e66ea38341c5b5.png</a:t>
            </a:r>
            <a:endParaRPr lang="ru-RU" sz="10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976614" y="2676982"/>
            <a:ext cx="70517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Пила </a:t>
            </a:r>
            <a:r>
              <a:rPr lang="en-US" sz="1000" dirty="0">
                <a:hlinkClick r:id="rId10"/>
              </a:rPr>
              <a:t>http://</a:t>
            </a:r>
            <a:r>
              <a:rPr lang="en-US" sz="1000" dirty="0" smtClean="0">
                <a:hlinkClick r:id="rId10"/>
              </a:rPr>
              <a:t>lh3.ggpht.com/zPM5Cp8J2saczS1m7Rp8Enh-UDzu7C7to9pNqNjtFyCrhbq8_Ntf_TEecoyW88hQCfE</a:t>
            </a:r>
            <a:endParaRPr lang="ru-RU" sz="1000" dirty="0"/>
          </a:p>
          <a:p>
            <a:r>
              <a:rPr lang="ru-RU" sz="1000" dirty="0"/>
              <a:t>Краб </a:t>
            </a:r>
            <a:r>
              <a:rPr lang="en-US" sz="1000" dirty="0">
                <a:hlinkClick r:id="rId11"/>
              </a:rPr>
              <a:t>https://</a:t>
            </a:r>
            <a:r>
              <a:rPr lang="en-US" sz="1000" dirty="0" smtClean="0">
                <a:hlinkClick r:id="rId11"/>
              </a:rPr>
              <a:t>i.pinimg.com/originals/9a/8e/c8/9a8ec8fc514114e3a7cc0a590670f274.png</a:t>
            </a:r>
            <a:endParaRPr lang="ru-RU" sz="10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1038163" y="3077092"/>
            <a:ext cx="69902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Юнги: </a:t>
            </a:r>
            <a:r>
              <a:rPr lang="en-US" sz="1000" dirty="0" smtClean="0">
                <a:hlinkClick r:id="rId12"/>
              </a:rPr>
              <a:t>https</a:t>
            </a:r>
            <a:r>
              <a:rPr lang="en-US" sz="1000" dirty="0">
                <a:hlinkClick r:id="rId12"/>
              </a:rPr>
              <a:t>://</a:t>
            </a:r>
            <a:r>
              <a:rPr lang="en-US" sz="1000" dirty="0" smtClean="0">
                <a:hlinkClick r:id="rId12"/>
              </a:rPr>
              <a:t>pandia.ru/text/81/309/images/img1_20.png</a:t>
            </a:r>
            <a:endParaRPr lang="ru-RU" sz="1000" dirty="0"/>
          </a:p>
        </p:txBody>
      </p:sp>
      <p:pic>
        <p:nvPicPr>
          <p:cNvPr id="47" name="Picture 7" descr="C:\Users\Svetlana\Desktop\пираты\4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  <p:sp>
        <p:nvSpPr>
          <p:cNvPr id="48" name="Прямоугольник 47"/>
          <p:cNvSpPr/>
          <p:nvPr/>
        </p:nvSpPr>
        <p:spPr>
          <a:xfrm>
            <a:off x="1045456" y="3321417"/>
            <a:ext cx="69829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Штурвал: </a:t>
            </a:r>
            <a:r>
              <a:rPr lang="en-US" sz="1000" dirty="0" smtClean="0">
                <a:hlinkClick r:id="rId15"/>
              </a:rPr>
              <a:t>http://mirgaero.ru/uploads/posts/2013-09/1378666684_pirate-icon-8_256x256-32.png</a:t>
            </a:r>
            <a:endParaRPr lang="ru-RU" sz="1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45456" y="3557619"/>
            <a:ext cx="698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Пираты Карибского моря - Главная тема.</a:t>
            </a:r>
          </a:p>
          <a:p>
            <a:r>
              <a:rPr lang="ru-RU" sz="1000" u="sng" dirty="0">
                <a:hlinkClick r:id="rId16"/>
              </a:rPr>
              <a:t>http://www.zavuch.ru/methodlib/90/32104/</a:t>
            </a:r>
            <a:endParaRPr lang="ru-RU" sz="1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22860" y="3969168"/>
            <a:ext cx="70775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Звук «Вы проиграли»: </a:t>
            </a:r>
            <a:r>
              <a:rPr lang="en-US" sz="1000" dirty="0" smtClean="0">
                <a:hlinkClick r:id="rId17"/>
              </a:rPr>
              <a:t>https</a:t>
            </a:r>
            <a:r>
              <a:rPr lang="en-US" sz="1000" dirty="0">
                <a:hlinkClick r:id="rId17"/>
              </a:rPr>
              <a:t>://ru235.iplayer.info/search/q/</a:t>
            </a:r>
            <a:r>
              <a:rPr lang="ru-RU" sz="1000" dirty="0" err="1">
                <a:hlinkClick r:id="rId17"/>
              </a:rPr>
              <a:t>вы+проиграли</a:t>
            </a:r>
            <a:r>
              <a:rPr lang="ru-RU" sz="1000" dirty="0" smtClean="0">
                <a:hlinkClick r:id="rId17"/>
              </a:rPr>
              <a:t>/</a:t>
            </a:r>
            <a:endParaRPr lang="ru-RU" sz="1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4215389"/>
            <a:ext cx="7027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Задание «Какая дорожка приведёт к сокровищам?» </a:t>
            </a:r>
            <a:r>
              <a:rPr lang="ru-RU" sz="1000" dirty="0" smtClean="0">
                <a:hlinkClick r:id="rId18"/>
              </a:rPr>
              <a:t>https</a:t>
            </a:r>
            <a:r>
              <a:rPr lang="ru-RU" sz="1000" dirty="0">
                <a:hlinkClick r:id="rId18"/>
              </a:rPr>
              <a:t>://</a:t>
            </a:r>
            <a:r>
              <a:rPr lang="ru-RU" sz="1000" dirty="0" smtClean="0">
                <a:hlinkClick r:id="rId18"/>
              </a:rPr>
              <a:t>cdn5.vectorstock.com/i/1000x1000/20/94/maze-1-with-pirate-and-treasure-vector-21602094.jpg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92417" y="4615499"/>
            <a:ext cx="69639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Задание «Пушечный выстрел» </a:t>
            </a:r>
            <a:r>
              <a:rPr lang="ru-RU" sz="1000" dirty="0" smtClean="0">
                <a:hlinkClick r:id="rId19"/>
              </a:rPr>
              <a:t>https</a:t>
            </a:r>
            <a:r>
              <a:rPr lang="ru-RU" sz="1000" dirty="0">
                <a:hlinkClick r:id="rId19"/>
              </a:rPr>
              <a:t>://</a:t>
            </a:r>
            <a:r>
              <a:rPr lang="ru-RU" sz="1000" dirty="0" smtClean="0">
                <a:hlinkClick r:id="rId19"/>
              </a:rPr>
              <a:t>book24.ua/upload/iblock/3e5/3e5b9e9134570ee514b2d96dfa9db526.jpg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36917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Svetlana\Desktop\пираты\4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18874" y="5532874"/>
            <a:ext cx="1325126" cy="1325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32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Svetlana\Desktop\пираты\45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150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Svetlana\Desktop\пираты\4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31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4" action="ppaction://hlinksldjump"/>
          </p:cNvPr>
          <p:cNvSpPr txBox="1"/>
          <p:nvPr/>
        </p:nvSpPr>
        <p:spPr>
          <a:xfrm>
            <a:off x="1115616" y="2924944"/>
            <a:ext cx="648072" cy="584775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96026" y="2850879"/>
            <a:ext cx="648072" cy="584775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3982389" y="2066814"/>
            <a:ext cx="648072" cy="584775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7188678" y="5301208"/>
            <a:ext cx="551674" cy="443464"/>
          </a:xfrm>
          <a:prstGeom prst="rect">
            <a:avLst/>
          </a:prstGeom>
          <a:noFill/>
        </p:spPr>
      </p:pic>
      <p:pic>
        <p:nvPicPr>
          <p:cNvPr id="13" name="Picture 16" descr="http://smayli.ru/data/smiles/zvezdia-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6406165" y="5229200"/>
            <a:ext cx="551674" cy="443464"/>
          </a:xfrm>
          <a:prstGeom prst="rect">
            <a:avLst/>
          </a:prstGeom>
          <a:noFill/>
        </p:spPr>
      </p:pic>
      <p:pic>
        <p:nvPicPr>
          <p:cNvPr id="8" name="Picture 7" descr="C:\Users\Svetlana\Desktop\пираты\45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818874" y="5443210"/>
            <a:ext cx="1325126" cy="1325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327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Svetlana\Desktop\пираты\6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27984" y="3754067"/>
            <a:ext cx="1080120" cy="144256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6" b="9501"/>
          <a:stretch/>
        </p:blipFill>
        <p:spPr>
          <a:xfrm>
            <a:off x="393923" y="3754067"/>
            <a:ext cx="2797833" cy="8864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5" b="13276"/>
          <a:stretch/>
        </p:blipFill>
        <p:spPr>
          <a:xfrm>
            <a:off x="393923" y="4826148"/>
            <a:ext cx="2803928" cy="885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9" b="13276"/>
          <a:stretch/>
        </p:blipFill>
        <p:spPr>
          <a:xfrm>
            <a:off x="5874635" y="3826886"/>
            <a:ext cx="2797833" cy="8275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4"/>
          <a:stretch/>
        </p:blipFill>
        <p:spPr>
          <a:xfrm>
            <a:off x="5972759" y="4826148"/>
            <a:ext cx="2805873" cy="972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9" b="16178"/>
          <a:stretch/>
        </p:blipFill>
        <p:spPr>
          <a:xfrm>
            <a:off x="3275856" y="5711768"/>
            <a:ext cx="2797833" cy="83694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65" y="44624"/>
            <a:ext cx="7485269" cy="1493396"/>
          </a:xfrm>
          <a:prstGeom prst="rect">
            <a:avLst/>
          </a:prstGeom>
        </p:spPr>
      </p:pic>
      <p:pic>
        <p:nvPicPr>
          <p:cNvPr id="28" name="Picture 7" descr="C:\Users\Svetlana\Desktop\пираты\45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910563" y="5606921"/>
            <a:ext cx="1217622" cy="1217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758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ы проиграл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ы проиграл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ы проиграл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ы проиграл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467544" y="1484784"/>
            <a:ext cx="2376264" cy="1728192"/>
          </a:xfrm>
          <a:prstGeom prst="ellipse">
            <a:avLst/>
          </a:prstGeom>
          <a:solidFill>
            <a:srgbClr val="FFFFFF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355976" y="620688"/>
            <a:ext cx="2376264" cy="1728192"/>
          </a:xfrm>
          <a:prstGeom prst="ellipse">
            <a:avLst/>
          </a:prstGeom>
          <a:solidFill>
            <a:srgbClr val="FFFFFF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843808" y="2060848"/>
            <a:ext cx="2376264" cy="1728192"/>
          </a:xfrm>
          <a:prstGeom prst="ellipse">
            <a:avLst/>
          </a:prstGeom>
          <a:solidFill>
            <a:srgbClr val="FFFFFF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508757" y="3223929"/>
            <a:ext cx="2376264" cy="1728192"/>
          </a:xfrm>
          <a:prstGeom prst="ellipse">
            <a:avLst/>
          </a:prstGeom>
          <a:solidFill>
            <a:srgbClr val="FFFFFF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031940" y="3573016"/>
            <a:ext cx="2376264" cy="1728192"/>
          </a:xfrm>
          <a:prstGeom prst="ellipse">
            <a:avLst/>
          </a:prstGeom>
          <a:solidFill>
            <a:srgbClr val="FFFFFF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611560" y="1535865"/>
            <a:ext cx="2088232" cy="1896549"/>
          </a:xfrm>
          <a:prstGeom prst="ellipse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987824" y="1976669"/>
            <a:ext cx="2088232" cy="1896549"/>
          </a:xfrm>
          <a:prstGeom prst="ellipse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424898" y="536509"/>
            <a:ext cx="2088232" cy="1896549"/>
          </a:xfrm>
          <a:prstGeom prst="ellipse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175956" y="3598912"/>
            <a:ext cx="2088232" cy="1896549"/>
          </a:xfrm>
          <a:prstGeom prst="ellipse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732240" y="3212976"/>
            <a:ext cx="2088232" cy="1896549"/>
          </a:xfrm>
          <a:prstGeom prst="ellipse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91771" y="4799722"/>
            <a:ext cx="1991997" cy="695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287447" y="1856487"/>
            <a:ext cx="1692188" cy="1356489"/>
          </a:xfrm>
          <a:prstGeom prst="ellipse">
            <a:avLst/>
          </a:prstGeom>
          <a:solidFill>
            <a:srgbClr val="BBE0E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7" descr="C:\Users\Svetlana\Desktop\пираты\45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060050" y="5781690"/>
            <a:ext cx="1073606" cy="1073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77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ы проиграл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ы проиграл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ы проиграл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ы проиграл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ы проиграл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4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3254</TotalTime>
  <Words>754</Words>
  <Application>Microsoft Office PowerPoint</Application>
  <PresentationFormat>Экран (4:3)</PresentationFormat>
  <Paragraphs>338</Paragraphs>
  <Slides>39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Я</cp:lastModifiedBy>
  <cp:revision>278</cp:revision>
  <dcterms:created xsi:type="dcterms:W3CDTF">2010-04-23T03:00:43Z</dcterms:created>
  <dcterms:modified xsi:type="dcterms:W3CDTF">2019-05-16T20:25:10Z</dcterms:modified>
</cp:coreProperties>
</file>