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57" r:id="rId12"/>
    <p:sldId id="265" r:id="rId13"/>
    <p:sldId id="266" r:id="rId14"/>
    <p:sldId id="267" r:id="rId15"/>
    <p:sldId id="273" r:id="rId16"/>
    <p:sldId id="268" r:id="rId17"/>
    <p:sldId id="274" r:id="rId18"/>
    <p:sldId id="272" r:id="rId19"/>
    <p:sldId id="271" r:id="rId20"/>
    <p:sldId id="276" r:id="rId21"/>
    <p:sldId id="275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331A-63FD-4663-ABE2-03D3A350D01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0FAE-0866-4D53-9E1F-8520B85B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22859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«Ничто не мешает человеку завтра стать умнее, чем он был вчера».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64344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Петр Капица</a:t>
            </a:r>
          </a:p>
          <a:p>
            <a:r>
              <a:rPr lang="ru-RU" dirty="0" smtClean="0"/>
              <a:t>Советский инженер, физик, академик АН СССР, лауреат Нобелевской премии по физике (1978).</a:t>
            </a:r>
            <a:endParaRPr lang="ru-RU" dirty="0"/>
          </a:p>
        </p:txBody>
      </p:sp>
      <p:pic>
        <p:nvPicPr>
          <p:cNvPr id="1026" name="Picture 2" descr="https://ruspekh.ru/images/articles/18414/2018_02_15-027-01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736"/>
            <a:ext cx="685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называют механическим движением</a:t>
            </a:r>
            <a:r>
              <a:rPr lang="ru-RU" sz="2800" dirty="0" smtClean="0">
                <a:solidFill>
                  <a:srgbClr val="002060"/>
                </a:solidFill>
              </a:rPr>
              <a:t>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85728"/>
            <a:ext cx="719184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Ответьте на вопросы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71678"/>
            <a:ext cx="714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Какие характеристики движения вы знаете?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49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такое материальная точка и для чего введено это понятие?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7194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Какое движение называют равномерным? Приведите примеры.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21495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Какое движение называется неравномерным? Приведите примеры.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afc43d44950ff71164f6f1e31db484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786058"/>
            <a:ext cx="3571900" cy="3571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785818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Сижу, как в забытьи, бесцельные часы,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Смотрю, как предо мной колеблются весы,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Как стрелка движется, медлительно склоняясь,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От средней линии </a:t>
            </a:r>
            <a:r>
              <a:rPr lang="ru-RU" sz="2400" dirty="0" err="1"/>
              <a:t>размерно</a:t>
            </a:r>
            <a:r>
              <a:rPr lang="ru-RU" sz="2400" dirty="0"/>
              <a:t> </a:t>
            </a:r>
            <a:r>
              <a:rPr lang="ru-RU" sz="2400" dirty="0" smtClean="0"/>
              <a:t>отклоняясь.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Пышна в разливе гордая река,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Плывут суда, колеблясь величаво,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Просмолены их черные бока,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Над ними флаг, на флаге надпись: слава!</a:t>
            </a:r>
          </a:p>
        </p:txBody>
      </p:sp>
      <p:pic>
        <p:nvPicPr>
          <p:cNvPr id="4" name="Рисунок 3" descr="14328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857496"/>
            <a:ext cx="4667240" cy="350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А хочешь в саду мы повесим качели?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За пояс расшитый тебя потяну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И так раскачаю, что ты в вышину,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Как птица взлетишь…</a:t>
            </a:r>
          </a:p>
        </p:txBody>
      </p:sp>
      <p:pic>
        <p:nvPicPr>
          <p:cNvPr id="4" name="Рисунок 3" descr="61765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42886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Колебательное движение. Свободные колебания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00219"/>
            <a:ext cx="763284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урока</a:t>
            </a:r>
            <a:r>
              <a:rPr lang="ru-RU" dirty="0" smtClean="0"/>
              <a:t>:  </a:t>
            </a:r>
            <a:r>
              <a:rPr lang="ru-RU" sz="2800" b="1" dirty="0" smtClean="0">
                <a:latin typeface="Monotype Corsiva" pitchFamily="66" charset="0"/>
              </a:rPr>
              <a:t>изучить колебательное движение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Monotype Corsiva" pitchFamily="66" charset="0"/>
              </a:rPr>
              <a:t>дать определение колебательного движения;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Monotype Corsiva" pitchFamily="66" charset="0"/>
              </a:rPr>
              <a:t>выявить особенности колебательного движения;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Monotype Corsiva" pitchFamily="66" charset="0"/>
              </a:rPr>
              <a:t>определить, какие колебания называются свободными;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Monotype Corsiva" pitchFamily="66" charset="0"/>
              </a:rPr>
              <a:t>узнать, при каких условиях возникают колебания;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Monotype Corsiva" pitchFamily="66" charset="0"/>
              </a:rPr>
              <a:t>в каких системах тел могут возникать свободные колебания</a:t>
            </a:r>
            <a:r>
              <a:rPr lang="ru-RU" b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Колебательные движения широко распространены в окружающей нас жизни.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0182" y="5301208"/>
            <a:ext cx="6423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Колебательное движение – 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 неравномерного движения,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которое периодически повторяется.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s://99px.ru/sstorage/56/2014/10/image_562010140035003042507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246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nerva.in.ua/images/stories/anima/hagip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84" y="1452468"/>
            <a:ext cx="5122676" cy="34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lefoner.ru/get_preview_anigif.php?f=20063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66" y="1034242"/>
            <a:ext cx="2988332" cy="3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atai/fizika/Fizika-mekhanicheskie-kolebanija/0005-017-Klassifikatsija-kolebanij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01238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00306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Минимальный промежуток времени, через который движение повторяется, называется </a:t>
            </a:r>
            <a:r>
              <a:rPr lang="ru-RU" sz="3600" b="1" dirty="0" smtClean="0"/>
              <a:t>периодом колебаний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pka.ru/fizika_9/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" y="1484784"/>
            <a:ext cx="78360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рисунке изображены тела, которые могут совершать колебательные движения, если их вывести из положения равновесия.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9411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периодичности есть еще одна общая черта: за промежуток времени равный периоду колебаний, любое тело  дважды проходит через положение равновесия (двигаясь в противоположных направлениях).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tint val="66000"/>
                <a:satMod val="160000"/>
                <a:alpha val="77000"/>
              </a:schemeClr>
            </a:gs>
            <a:gs pos="25000">
              <a:srgbClr val="FFFF00"/>
            </a:gs>
            <a:gs pos="35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72560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возникновения механических колебаний: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положения устойчивого равновесия (равнодействующая сила =0);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силы, зависящей от координаты (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Fупр=kx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силы трения в системе очень малы;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вывести тело из положения равновесия равнодействующая уже не будет равна нулю.</a:t>
            </a:r>
          </a:p>
          <a:p>
            <a:pPr algn="ctr"/>
            <a:endParaRPr lang="ru-RU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49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akphoto1.ask.fm/594/21eff/5c07/4a8f/9713/f77dfdff2afd/original/268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787788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358246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Твердое тело, совершающее под действием приложенных сил колебания около неподвижной опоры или вокруг оси, называется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маятником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tint val="66000"/>
                <a:satMod val="160000"/>
                <a:alpha val="77000"/>
              </a:schemeClr>
            </a:gs>
            <a:gs pos="35000">
              <a:srgbClr val="FFFF00"/>
            </a:gs>
            <a:gs pos="35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Колебания, происходящие только благодаря начальному запасу энергии, называются </a:t>
            </a:r>
            <a:r>
              <a:rPr lang="ru-RU" sz="3200" b="1" dirty="0" smtClean="0"/>
              <a:t>свободными.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4929198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Системы тел, которые способны совершать свободные колебания, называются </a:t>
            </a:r>
            <a:r>
              <a:rPr lang="ru-RU" sz="2800" b="1" dirty="0" smtClean="0"/>
              <a:t>колебательными системами.</a:t>
            </a:r>
            <a:endParaRPr lang="ru-RU" sz="2800" b="1" dirty="0"/>
          </a:p>
        </p:txBody>
      </p:sp>
      <p:pic>
        <p:nvPicPr>
          <p:cNvPr id="1026" name="Picture 2" descr="http://marina.yuha.ru/files/fizika/content/images6/im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323468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85728"/>
            <a:ext cx="5352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Упражнение 23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794" name="AutoShape 2" descr="https://class.rambler.ru/qa-service/production/uploads/images/image/000/007/861/88bc1d9c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88bc1d9c5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8072118" cy="389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5352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Упражнение 23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818" name="AutoShape 2" descr="https://class.rambler.ru/qa-service/production/uploads/images/image/000/007/596/a6f7c768a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a6f7c768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7"/>
            <a:ext cx="3571900" cy="459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0010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911" y="2852936"/>
            <a:ext cx="77818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§ </a:t>
            </a:r>
            <a:r>
              <a:rPr lang="ru-RU" sz="5400" dirty="0" smtClean="0"/>
              <a:t>23</a:t>
            </a:r>
            <a:endParaRPr lang="ru-RU" sz="5400" dirty="0" smtClean="0"/>
          </a:p>
          <a:p>
            <a:pPr algn="ctr"/>
            <a:r>
              <a:rPr lang="ru-RU" sz="3600" dirty="0" smtClean="0"/>
              <a:t>Ответить устно на вопросы стр. </a:t>
            </a:r>
            <a:r>
              <a:rPr lang="ru-RU" sz="3600" dirty="0" smtClean="0"/>
              <a:t>102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u="sng" dirty="0" smtClean="0"/>
              <a:t>Рабочая тетрадь </a:t>
            </a:r>
            <a:r>
              <a:rPr lang="ru-RU" sz="3600" dirty="0" smtClean="0"/>
              <a:t>с.73-76, задание 3 и 5</a:t>
            </a:r>
            <a:endParaRPr lang="ru-RU" sz="3600" dirty="0" smtClean="0"/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642918"/>
            <a:ext cx="6078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 фразу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35743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 На уроке я узнал(а)…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 Меня удивило …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 Мне было интересно …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На уроке мне понравилось …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Я хотел(а) бы узнать о 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Единица измерения времени в СИ.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Движение тела, при котором  точки описывают окружности, расположенные в параллельных плоскостях.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 Измерительный прибор школьника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Прибор для измерения скорости движения автомобиля.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571744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м е т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 Физическая величина, определяющая быстроту изменения скорости.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571744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м е т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1468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 о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Линия в пространстве, вдоль которой движется тело.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571744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м е т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1468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 о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42974" y="378619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е к т о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143935" cy="4929224"/>
        </p:xfrm>
        <a:graphic>
          <a:graphicData uri="http://schemas.openxmlformats.org/drawingml/2006/table">
            <a:tbl>
              <a:tblPr/>
              <a:tblGrid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8830"/>
                <a:gridCol w="509715"/>
                <a:gridCol w="509715"/>
                <a:gridCol w="509715"/>
              </a:tblGrid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2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5007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Вектор, соединяющий начальное и конечное положение тела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к у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85794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571744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м е т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14686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к о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42974" y="378619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е к т о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4500570"/>
            <a:ext cx="6786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 еще 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000240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332</TotalTime>
  <Words>693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</dc:creator>
  <cp:lastModifiedBy>user</cp:lastModifiedBy>
  <cp:revision>36</cp:revision>
  <dcterms:created xsi:type="dcterms:W3CDTF">2019-03-29T12:11:46Z</dcterms:created>
  <dcterms:modified xsi:type="dcterms:W3CDTF">2019-04-05T04:19:13Z</dcterms:modified>
</cp:coreProperties>
</file>