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7" r:id="rId6"/>
    <p:sldId id="260" r:id="rId7"/>
    <p:sldId id="258" r:id="rId8"/>
    <p:sldId id="261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7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02437-E98F-4144-ACB0-BFB1F3E55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416844"/>
            <a:ext cx="9120189" cy="2464594"/>
          </a:xfrm>
        </p:spPr>
        <p:txBody>
          <a:bodyPr/>
          <a:lstStyle/>
          <a:p>
            <a:r>
              <a:rPr lang="ru-RU"/>
              <a:t>Моя будущая профессия - инженер-технолог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B11D3-F7DD-B14D-B3EF-6AE52EAE9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3252" y="4021068"/>
            <a:ext cx="7565495" cy="1277214"/>
          </a:xfrm>
        </p:spPr>
        <p:txBody>
          <a:bodyPr/>
          <a:lstStyle/>
          <a:p>
            <a:r>
              <a:rPr lang="ru-RU" dirty="0"/>
              <a:t>Презентацию </a:t>
            </a:r>
            <a:r>
              <a:rPr lang="ru-RU" dirty="0" smtClean="0"/>
              <a:t>подготовил:</a:t>
            </a:r>
            <a:endParaRPr lang="ru-RU" dirty="0"/>
          </a:p>
          <a:p>
            <a:r>
              <a:rPr lang="ru-RU" dirty="0" smtClean="0"/>
              <a:t>Учитель биологии ГБОУ Школы №1394 </a:t>
            </a:r>
            <a:r>
              <a:rPr lang="ru-RU" dirty="0" err="1" smtClean="0"/>
              <a:t>г.Москвы</a:t>
            </a:r>
            <a:r>
              <a:rPr lang="ru-RU" smtClean="0"/>
              <a:t>,</a:t>
            </a:r>
          </a:p>
          <a:p>
            <a:r>
              <a:rPr lang="ru-RU" smtClean="0"/>
              <a:t> </a:t>
            </a:r>
            <a:r>
              <a:rPr lang="ru-RU" dirty="0" err="1" smtClean="0"/>
              <a:t>Мойчук</a:t>
            </a:r>
            <a:r>
              <a:rPr lang="ru-RU" dirty="0" smtClean="0"/>
              <a:t> Сергей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65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E8BA5-817C-C243-99BB-5B56DBAB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- металлургия;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9AA949B-BA0C-004D-A648-4F68F7E94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843" y="2721413"/>
            <a:ext cx="4659021" cy="310753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83BD788-F453-6741-BDEB-93A76078E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4" y="2721413"/>
            <a:ext cx="4711933" cy="31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506CE-2ABC-5848-8FBA-A55B2991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- нефтеперерабатывающая;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788B636-44EE-794F-97C4-EFA5463800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705210"/>
            <a:ext cx="4183062" cy="279219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F4D65A9-0303-EB40-9E22-6BAC5302F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2820" y="2705209"/>
            <a:ext cx="4198786" cy="27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103CA-9917-1D40-9249-75923186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- Обработка дерева.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3442C86-8CFB-6F47-BA98-E462B258CF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32658"/>
            <a:ext cx="4183062" cy="313729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87B343E-B903-F54F-A7A9-9C6EB0E36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1932" y="2532658"/>
            <a:ext cx="4768850" cy="31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E737F-5881-5E46-962A-78E937F2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Инженер-технолог – профессия будущего…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BECA2-4728-864C-AAD0-BC37DCDB8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На сегодняшний день идет активное совершенствование существующих и разработка множеста новых научно-технических направлений. </a:t>
            </a:r>
          </a:p>
          <a:p>
            <a:r>
              <a:rPr lang="ru-RU"/>
              <a:t>И уже сейчас назрела необходимость в общественном признании важности инженерной деятельности и в изменении принципов, методов и подходов, касающихся построения  системы инженерного образования.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A164789-A7B3-984C-9290-293981C32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250282"/>
            <a:ext cx="4867178" cy="32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5CB32-3D7A-9F4B-A158-F20FF3C3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Заключение.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B6E5F-63C8-874B-972F-A8B60ED647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Профессии, связанные с производственным процессом и промышленностью, а специалисты, достигшие высокого уровня в этих сферах, всегда были востребованы.</a:t>
            </a:r>
          </a:p>
          <a:p>
            <a:r>
              <a:rPr lang="ru-RU"/>
              <a:t>К одной из таких профессий, относится профессия инженер-технолог.</a:t>
            </a:r>
          </a:p>
          <a:p>
            <a:r>
              <a:rPr lang="ru-RU"/>
              <a:t>Инженер – это звучит гордо!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A64C16D-B644-B24F-9759-F589F1C05F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1772" y="994938"/>
            <a:ext cx="4035133" cy="48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80C20-F678-0444-8AD5-16872A3E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81125"/>
            <a:ext cx="8680979" cy="1395945"/>
          </a:xfrm>
        </p:spPr>
        <p:txBody>
          <a:bodyPr anchor="ctr">
            <a:normAutofit/>
          </a:bodyPr>
          <a:lstStyle/>
          <a:p>
            <a:pPr algn="just"/>
            <a:r>
              <a:rPr lang="ru-RU" sz="3600"/>
              <a:t>Кто такой инженер-технолог?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6486EA-A5ED-3C4D-B88F-531F5E2FE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675" y="2811576"/>
            <a:ext cx="4513262" cy="2538709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44ABE79-5DE3-CA48-A505-5F883DC9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/>
              <a:t>Профессия инженер-технолог подразумевает под собой разработку схем производственного процесса, его организацию и внедрение в производство новых, экспериментальных работ по освоению новых технологий.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A24D9-814C-574C-A5F4-17499262578B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4DD0F-2839-3E4A-8607-34A13760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Откуда происходит название «инженер»?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74275B2-A4DA-F540-B428-7F1A1A2E93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440322"/>
            <a:ext cx="4184650" cy="3321968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F5D38A8-5B45-D345-91E2-D0C5BE60C5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Название профессии произошло от латинского слова «INGENIUM», что означает (способность , изобретательность). </a:t>
            </a:r>
          </a:p>
          <a:p>
            <a:r>
              <a:rPr lang="ru-RU"/>
              <a:t>Инженер – это первооткрыватель, творческая личность, ищущая средства для улучшения жизни, развития технического прогресса.</a:t>
            </a:r>
          </a:p>
        </p:txBody>
      </p:sp>
    </p:spTree>
    <p:extLst>
      <p:ext uri="{BB962C8B-B14F-4D97-AF65-F5344CB8AC3E}">
        <p14:creationId xmlns:p14="http://schemas.microsoft.com/office/powerpoint/2010/main" val="27898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D6963-1A68-924C-A0F2-EA8DE63D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91" y="804704"/>
            <a:ext cx="8596668" cy="1320800"/>
          </a:xfrm>
        </p:spPr>
        <p:txBody>
          <a:bodyPr>
            <a:noAutofit/>
          </a:bodyPr>
          <a:lstStyle/>
          <a:p>
            <a:r>
              <a:rPr lang="ru-RU"/>
              <a:t>Мифического героя Икара, который первый покорил воздушное пространство, вполне можно считать инженером.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71F8C5A-FB08-3D4C-8FFE-86E7D0DA0F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5" y="3098589"/>
            <a:ext cx="2809736" cy="264583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B0C790C-76C8-3442-816C-D854EFAD7C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4212" y="3098589"/>
            <a:ext cx="4184650" cy="27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E15F-1E9A-0B47-AB7A-44EDC18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3" y="-128588"/>
            <a:ext cx="8596668" cy="1320800"/>
          </a:xfrm>
        </p:spPr>
        <p:txBody>
          <a:bodyPr/>
          <a:lstStyle/>
          <a:p>
            <a:r>
              <a:rPr lang="ru-RU"/>
              <a:t>Обязанности и задачи инженера- технолога: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4959C-3EB4-0142-B22C-64A033531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428" y="1374777"/>
            <a:ext cx="4184035" cy="3880772"/>
          </a:xfrm>
        </p:spPr>
        <p:txBody>
          <a:bodyPr>
            <a:noAutofit/>
          </a:bodyPr>
          <a:lstStyle/>
          <a:p>
            <a:r>
              <a:rPr lang="ru-RU"/>
              <a:t>- разработка и внедрение прогрессивных технологических прогрессов;</a:t>
            </a:r>
          </a:p>
          <a:p>
            <a:r>
              <a:rPr lang="ru-RU"/>
              <a:t>- установка и контроль качества изготавливаемой продукции;</a:t>
            </a:r>
          </a:p>
          <a:p>
            <a:r>
              <a:rPr lang="ru-RU"/>
              <a:t>- изучение и применение знаний и опыта передовых компаний мира;</a:t>
            </a:r>
          </a:p>
          <a:p>
            <a:r>
              <a:rPr lang="ru-RU"/>
              <a:t>- разработка технических норм, графиков выработки;</a:t>
            </a:r>
          </a:p>
          <a:p>
            <a:r>
              <a:rPr lang="ru-RU"/>
              <a:t>- расчет нормативов материалных затрат, управление себестоимостью выпускаемой техники;</a:t>
            </a:r>
          </a:p>
          <a:p>
            <a:r>
              <a:rPr lang="ru-RU"/>
              <a:t>- анализ брака и его причины и т.д.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28B4728-0D10-6C4F-9947-B2A4AEC6B6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6361" y="2194722"/>
            <a:ext cx="4905372" cy="3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AD80-167C-2049-BC82-EB33DCF1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Существуют следующие отрасли, для которых требуется технолог на производстве: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9803E44-A2A7-C349-B246-973C20661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2271924"/>
            <a:ext cx="7582959" cy="41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07CD3-6B6F-F841-B24E-C285F111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- Пищевая (изготовление молочных, мясных продуктов, хлебобулочных изделий;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7BAA62-E7B0-B94F-BC8B-02E0E7AE3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209" y="2208214"/>
            <a:ext cx="4184035" cy="3880772"/>
          </a:xfrm>
        </p:spPr>
        <p:txBody>
          <a:bodyPr/>
          <a:lstStyle/>
          <a:p>
            <a:pPr marL="0" indent="0">
              <a:buNone/>
            </a:pPr>
            <a:endParaRPr lang="ru-RU"/>
          </a:p>
          <a:p>
            <a:pPr>
              <a:buFontTx/>
              <a:buChar char="-"/>
            </a:pP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1223F15-92AE-344E-80CD-1728515C9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7650" y="2872413"/>
            <a:ext cx="4184650" cy="279116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6803D92-6CE2-E647-9F6E-DE748743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09" y="2882322"/>
            <a:ext cx="4184035" cy="27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DCA2D-BDB9-6040-9845-FE3AA359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556023"/>
            <a:ext cx="8271403" cy="1837134"/>
          </a:xfrm>
        </p:spPr>
        <p:txBody>
          <a:bodyPr/>
          <a:lstStyle/>
          <a:p>
            <a:r>
              <a:rPr lang="ru-RU"/>
              <a:t>- Легкая (Текстильное производство тканей, пошив одежды и т.д.);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93EC2B3-EE5E-C14D-8472-8DAE6DF74A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004" y="2809874"/>
            <a:ext cx="4346433" cy="2903417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6DA9E2EE-D512-BC46-BC62-3DA072FBF6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9057" y="2839381"/>
            <a:ext cx="3792538" cy="28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0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DF473-0F88-494D-A904-79128E0A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- Химическая (фармацевтические компании и пр.);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C973655-D7FE-E84F-AC47-51D0706C60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484716"/>
            <a:ext cx="4183062" cy="330461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4BCDB6E-E708-E941-A460-2E729233C7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27704"/>
            <a:ext cx="4184650" cy="3147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50329E-DDE1-3E46-BE34-BE31376B68D5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Моя будущая профессия - инженер-технолог</vt:lpstr>
      <vt:lpstr>Кто такой инженер-технолог?</vt:lpstr>
      <vt:lpstr>Откуда происходит название «инженер»?</vt:lpstr>
      <vt:lpstr>Мифического героя Икара, который первый покорил воздушное пространство, вполне можно считать инженером.</vt:lpstr>
      <vt:lpstr>Обязанности и задачи инженера- технолога:</vt:lpstr>
      <vt:lpstr>Существуют следующие отрасли, для которых требуется технолог на производстве:</vt:lpstr>
      <vt:lpstr>- Пищевая (изготовление молочных, мясных продуктов, хлебобулочных изделий;</vt:lpstr>
      <vt:lpstr>- Легкая (Текстильное производство тканей, пошив одежды и т.д.);</vt:lpstr>
      <vt:lpstr>- Химическая (фармацевтические компании и пр.);</vt:lpstr>
      <vt:lpstr>- металлургия;</vt:lpstr>
      <vt:lpstr>- нефтеперерабатывающая;</vt:lpstr>
      <vt:lpstr>- Обработка дерева.</vt:lpstr>
      <vt:lpstr>Инженер-технолог – профессия будущего…</vt:lpstr>
      <vt:lpstr>Заключение.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 инженер-технолог</dc:title>
  <dc:creator>79152545697</dc:creator>
  <cp:lastModifiedBy>Идежина Любовь Викторовна</cp:lastModifiedBy>
  <cp:revision>4</cp:revision>
  <dcterms:created xsi:type="dcterms:W3CDTF">2019-04-04T09:53:35Z</dcterms:created>
  <dcterms:modified xsi:type="dcterms:W3CDTF">2019-06-17T11:22:16Z</dcterms:modified>
</cp:coreProperties>
</file>