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83" r:id="rId10"/>
    <p:sldId id="284" r:id="rId11"/>
    <p:sldId id="285" r:id="rId12"/>
    <p:sldId id="265" r:id="rId13"/>
    <p:sldId id="287" r:id="rId14"/>
    <p:sldId id="286" r:id="rId15"/>
    <p:sldId id="273" r:id="rId16"/>
    <p:sldId id="288" r:id="rId17"/>
    <p:sldId id="267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564" autoAdjust="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3529-A16C-46B7-80AC-B6923F57A3CD}" type="datetimeFigureOut">
              <a:rPr lang="ru-RU" smtClean="0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2EA50FE-DAED-4898-9DAF-0FFA9AAE2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F3C61-E400-48CB-8E44-9F7780672D22}" type="datetimeFigureOut">
              <a:rPr lang="ru-RU" smtClean="0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5DC8F-433F-4157-9978-616EDB48C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E0665-B99A-4E32-86CA-F3C4EE196ACD}" type="datetimeFigureOut">
              <a:rPr lang="ru-RU" smtClean="0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3932B-4367-4BCA-ADED-EE20D2F206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D0A11-DF6B-4FE4-97BD-CC6D148CEADF}" type="datetimeFigureOut">
              <a:rPr lang="ru-RU" smtClean="0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43CA79B-1048-445B-B41C-AC6966C87C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7B1C2-2A15-4D64-BE86-AB036CFA2CA4}" type="datetimeFigureOut">
              <a:rPr lang="ru-RU" smtClean="0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B95A0-08CE-40BE-8741-ED857AEE8B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0732F-4D69-432C-B056-7D3E77B9EB80}" type="datetimeFigureOut">
              <a:rPr lang="ru-RU" smtClean="0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D42AB-6655-44E3-A727-E159E5686A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79663-17A0-48E9-B63C-10421020A2F8}" type="datetimeFigureOut">
              <a:rPr lang="ru-RU" smtClean="0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0D58511-D48D-4606-A705-903D7914B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4C9F6-FBE4-4732-AE23-03CAC0D3108B}" type="datetimeFigureOut">
              <a:rPr lang="ru-RU" smtClean="0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D051C-3931-41ED-84A9-031EC48AE8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165B6-5DF1-4C2E-AA6A-46B15A0CF273}" type="datetimeFigureOut">
              <a:rPr lang="ru-RU" smtClean="0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86EF8-1E0D-4040-A68B-EC6FEF4CF1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F63B3-7875-473E-8B1E-771F7D8B4F3E}" type="datetimeFigureOut">
              <a:rPr lang="ru-RU" smtClean="0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8929F-FDBF-4FDA-9FCE-22F78E7103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4F9FB-F99F-4F24-B9D1-F5E659852369}" type="datetimeFigureOut">
              <a:rPr lang="ru-RU" smtClean="0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EA84C-4527-4B35-937D-3F6B4CE53E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8DAE2AD-F061-423B-BD42-F805E99FCACB}" type="datetimeFigureOut">
              <a:rPr lang="ru-RU" smtClean="0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2DB69EE-CAC4-4573-91E4-269C8865DE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1196752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6600" dirty="0" smtClean="0"/>
              <a:t>Проект по теме: «ШОКОЛАД»</a:t>
            </a:r>
          </a:p>
        </p:txBody>
      </p:sp>
      <p:sp>
        <p:nvSpPr>
          <p:cNvPr id="1331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2051720" y="3284984"/>
            <a:ext cx="6545262" cy="3023964"/>
          </a:xfrm>
        </p:spPr>
        <p:txBody>
          <a:bodyPr>
            <a:noAutofit/>
          </a:bodyPr>
          <a:lstStyle/>
          <a:p>
            <a:pPr marL="0" indent="0" algn="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Выполнил:     </a:t>
            </a:r>
          </a:p>
          <a:p>
            <a:pPr marL="0" indent="0" algn="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Авилова Наталия,</a:t>
            </a:r>
          </a:p>
          <a:p>
            <a:pPr marL="0" indent="0" algn="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обучающаяся 5 «Б» класса</a:t>
            </a:r>
          </a:p>
          <a:p>
            <a:pPr marL="0" indent="0" algn="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Руководитель проекта: </a:t>
            </a:r>
          </a:p>
          <a:p>
            <a:pPr marL="0" indent="0" algn="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учитель экономики</a:t>
            </a:r>
          </a:p>
          <a:p>
            <a:pPr marL="0" indent="0" algn="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Дмитриева О.В.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Срок годности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Срок годности</a:t>
            </a:r>
            <a:r>
              <a:rPr lang="ru-RU" dirty="0"/>
              <a:t> – период, по истечении которого товар считается непригодным для использования по назначению. </a:t>
            </a:r>
            <a:endParaRPr lang="ru-RU" dirty="0" smtClean="0"/>
          </a:p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Рассмотрев </a:t>
            </a:r>
            <a:r>
              <a:rPr lang="ru-RU" dirty="0"/>
              <a:t>все наименования  шоколада, я выяснила,  что самый длительный  срок хранения у шоколада «Альпен Гольд» и у «Бабаевский тёмный» с фундуком. Данные представлены в </a:t>
            </a:r>
            <a:r>
              <a:rPr lang="ru-RU" dirty="0" smtClean="0"/>
              <a:t>таблице.</a:t>
            </a:r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r>
              <a:rPr lang="ru-RU" dirty="0" smtClean="0"/>
              <a:t>Я </a:t>
            </a:r>
            <a:r>
              <a:rPr lang="ru-RU" dirty="0"/>
              <a:t>считаю, что хорошим шоколадом является  «Аленка» с фундуком и «Бабаевский темный»  с фундуком.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</p:nvPr>
        </p:nvGraphicFramePr>
        <p:xfrm>
          <a:off x="4648200" y="1944108"/>
          <a:ext cx="4343400" cy="403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8956"/>
                <a:gridCol w="836664"/>
                <a:gridCol w="2327780"/>
              </a:tblGrid>
              <a:tr h="616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Шоколад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Срок годности, мес.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Производитель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</a:tr>
              <a:tr h="575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«Милка»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С фундуком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Россия, г. Покров, Владимирская область ООО «Мон</a:t>
                      </a:r>
                      <a:r>
                        <a:rPr lang="ru-RU" sz="1000" baseline="30000">
                          <a:effectLst/>
                        </a:rPr>
                        <a:t>,</a:t>
                      </a:r>
                      <a:r>
                        <a:rPr lang="ru-RU" sz="1000">
                          <a:effectLst/>
                        </a:rPr>
                        <a:t>дэлис Русь»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</a:tr>
              <a:tr h="575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«Alpen Gold»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фундук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9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Россия, г. Покров, Владимирская область ООО «Мон</a:t>
                      </a:r>
                      <a:r>
                        <a:rPr lang="ru-RU" sz="1000" baseline="30000">
                          <a:effectLst/>
                        </a:rPr>
                        <a:t>,</a:t>
                      </a:r>
                      <a:r>
                        <a:rPr lang="ru-RU" sz="1000">
                          <a:effectLst/>
                        </a:rPr>
                        <a:t>дэлис Русь»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</a:tr>
              <a:tr h="575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«Аленка»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С фундуком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Россия, г. Москва, ОАО «Красный Октябрь»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</a:tr>
              <a:tr h="75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Бабаевский «темный »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С фундуком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Россия, г. Москва, ОАО «Кондитерский концерн Бабаевский»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</a:tr>
              <a:tr h="798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Шоколад молочный с арахисом и фундуком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 dirty="0">
                          <a:effectLst/>
                        </a:rPr>
                        <a:t>Россия, г. Московская область, Люберецкий район, </a:t>
                      </a:r>
                      <a:r>
                        <a:rPr lang="ru-RU" sz="1000" dirty="0" err="1">
                          <a:effectLst/>
                        </a:rPr>
                        <a:t>пос.Малаховка</a:t>
                      </a:r>
                      <a:r>
                        <a:rPr lang="ru-RU" sz="1000" dirty="0">
                          <a:effectLst/>
                        </a:rPr>
                        <a:t> ООО «Кондитерская фабрика «Волшебница»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35312" marB="35312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4302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Информация по составу шоколада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dirty="0"/>
              <a:t>Чтобы отличить настоящий шоколад,  мы должны на упаковке искать три компонента: какао тертое, какао порошок, какао масло. </a:t>
            </a:r>
            <a:endParaRPr lang="ru-RU" dirty="0" smtClean="0"/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r>
              <a:rPr lang="ru-RU" dirty="0" smtClean="0"/>
              <a:t>Я </a:t>
            </a:r>
            <a:r>
              <a:rPr lang="ru-RU" dirty="0"/>
              <a:t>проанализировала данные на упаковке представленных наименований шоколада и выяснила, что какао-масло присутствует во всех марках шоколада. Пищевые добавки </a:t>
            </a:r>
            <a:r>
              <a:rPr lang="ru-RU" dirty="0" err="1"/>
              <a:t>лицетин</a:t>
            </a:r>
            <a:r>
              <a:rPr lang="ru-RU" dirty="0"/>
              <a:t> соевый и Е 476 также присутствует во всех марках шоколада и помогают стабилизировать вязкость и повышать однородность продукта. Данные представлены в </a:t>
            </a:r>
            <a:r>
              <a:rPr lang="ru-RU" dirty="0" smtClean="0"/>
              <a:t>таблице.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</p:nvPr>
        </p:nvGraphicFramePr>
        <p:xfrm>
          <a:off x="4648200" y="1850677"/>
          <a:ext cx="4343400" cy="4223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7350"/>
                <a:gridCol w="1514334"/>
                <a:gridCol w="1661716"/>
              </a:tblGrid>
              <a:tr h="431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Название шоколада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Состав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Пищевые добавки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</a:tr>
              <a:tr h="858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100">
                          <a:effectLst/>
                        </a:rPr>
                        <a:t>«Милка»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100">
                          <a:effectLst/>
                        </a:rPr>
                        <a:t>С фундуком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Какао-тертое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Какао-масло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Лицетин соевый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 476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</a:tr>
              <a:tr h="64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100">
                          <a:effectLst/>
                        </a:rPr>
                        <a:t>«Alpen Gold»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100">
                          <a:effectLst/>
                        </a:rPr>
                        <a:t>фундук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Какао-тертое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Какао-масло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Лицетин соевый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 476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</a:tr>
              <a:tr h="64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100">
                          <a:effectLst/>
                        </a:rPr>
                        <a:t>«Аленка»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100">
                          <a:effectLst/>
                        </a:rPr>
                        <a:t>С фундуком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Какао-тертое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Какао-масло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Лицетин соевый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 476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</a:tr>
              <a:tr h="712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100">
                          <a:effectLst/>
                        </a:rPr>
                        <a:t>Бабаевский «темный »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100">
                          <a:effectLst/>
                        </a:rPr>
                        <a:t>С фундуком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Какао-тертое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Какао-масло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Лицетин соевый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 476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</a:tr>
              <a:tr h="754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100">
                          <a:effectLst/>
                        </a:rPr>
                        <a:t>Шоколад молочный с арахисом и фундуком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Какао-тертое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Какао-масло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Лицетин</a:t>
                      </a:r>
                      <a:r>
                        <a:rPr lang="ru-RU" sz="1200" dirty="0">
                          <a:effectLst/>
                        </a:rPr>
                        <a:t> соевый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 476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6641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>
                <a:latin typeface="Arial" charset="0"/>
              </a:rPr>
              <a:t>Экспериментальная часть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609600" indent="-609600">
              <a:lnSpc>
                <a:spcPct val="80000"/>
              </a:lnSpc>
              <a:defRPr/>
            </a:pPr>
            <a:r>
              <a:rPr lang="ru-RU" sz="2000" dirty="0" smtClean="0"/>
              <a:t>Органолептический метод (</a:t>
            </a:r>
            <a:r>
              <a:rPr lang="ru-RU" sz="2000" dirty="0" err="1" smtClean="0"/>
              <a:t>органолептика</a:t>
            </a:r>
            <a:r>
              <a:rPr lang="ru-RU" sz="2000" dirty="0" smtClean="0"/>
              <a:t>) — метод определения показателей качества продукции на основе анализа восприятий органов чувств — зрения, обоняния, осязания, слуха, вкуса. Исследование органолептических свойств шоколада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 smtClean="0"/>
              <a:t>• Вкус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 smtClean="0"/>
              <a:t>• Структура (консистенция)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 smtClean="0"/>
              <a:t>• поверхность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 smtClean="0"/>
              <a:t>• цвет (его однородность)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 smtClean="0"/>
              <a:t>• таяние во рту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 smtClean="0"/>
              <a:t>• качество отламывания</a:t>
            </a:r>
          </a:p>
        </p:txBody>
      </p:sp>
      <p:pic>
        <p:nvPicPr>
          <p:cNvPr id="6146" name="Picture 2" descr="F:\шоколад\проект\гагагага 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480048" cy="2610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шоколад\проект\гагагага 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1282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Рейтинг шоколада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73333058"/>
              </p:ext>
            </p:extLst>
          </p:nvPr>
        </p:nvGraphicFramePr>
        <p:xfrm>
          <a:off x="179512" y="1484784"/>
          <a:ext cx="8596064" cy="4192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436"/>
                <a:gridCol w="4643464"/>
                <a:gridCol w="2667164"/>
              </a:tblGrid>
              <a:tr h="1265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Номер образца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шоколада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</a:tr>
              <a:tr h="520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«Альпен Гольд»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</a:tr>
              <a:tr h="84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«Шоколад молочный с арахисом и фундуком»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</a:tr>
              <a:tr h="520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«Алёнка»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</a:tr>
              <a:tr h="520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«Милка»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</a:tr>
              <a:tr h="520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«Бабаевский»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2206" marR="1222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3931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Подведем итог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В ходе исследования мной было выяснено, что самым близким по составу к натуральному шоколаду является шоколад под торговой маркой «Бабаевский». 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Он  же имеет хороший состав, срок годности, выполнен в соответствии с ГОСТом и имеет достаточно высокий рейтинг в проводимым нами испытании.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 Данный шоколад имеет гладкую блестящую поверхность, ломается с сухим треском, не тянется.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 При употреблении тает во рту и остается приятное послевкусие.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672408" cy="502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198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 smtClean="0">
                <a:latin typeface="Arial" charset="0"/>
              </a:rPr>
              <a:t>Опыт:</a:t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>получение домашнего шоколада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/>
              <a:t>Работая над этой темой, я решила провести эксперимент: можно ли получить шоколад в домашних условиях.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/>
              <a:t>Рецепты его приготовления разнообразны, но я выбрала один и, следуя рецептуре, получила шоколад.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/>
              <a:t> Шоколад получился  твёрдым и очень вкусным.</a:t>
            </a:r>
          </a:p>
          <a:p>
            <a:pPr>
              <a:lnSpc>
                <a:spcPct val="90000"/>
              </a:lnSpc>
              <a:defRPr/>
            </a:pPr>
            <a:endParaRPr lang="ru-RU" sz="2800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charset="0"/>
              </a:rPr>
              <a:t>Опыт: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получение домашнего шоколада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Arial" charset="0"/>
              </a:rPr>
              <a:t>Ингредиенты для домашнего шоколада: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молоко, сливочное масло, сахар, мука, какао-порошок</a:t>
            </a:r>
            <a:r>
              <a:rPr lang="ru-RU" dirty="0" smtClean="0">
                <a:latin typeface="Arial" charset="0"/>
              </a:rPr>
              <a:t>.</a:t>
            </a:r>
            <a:r>
              <a:rPr lang="ru-RU" dirty="0">
                <a:latin typeface="Arial" charset="0"/>
              </a:rPr>
              <a:t> </a:t>
            </a:r>
            <a:endParaRPr lang="ru-RU" dirty="0" smtClean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Нагреваем </a:t>
            </a:r>
            <a:r>
              <a:rPr lang="ru-RU" dirty="0">
                <a:latin typeface="Arial" charset="0"/>
              </a:rPr>
              <a:t>на плите полученную </a:t>
            </a:r>
            <a:r>
              <a:rPr lang="ru-RU" dirty="0" smtClean="0">
                <a:latin typeface="Arial" charset="0"/>
              </a:rPr>
              <a:t>смесь.</a:t>
            </a:r>
          </a:p>
          <a:p>
            <a:r>
              <a:rPr lang="ru-RU" dirty="0">
                <a:latin typeface="Arial" charset="0"/>
              </a:rPr>
              <a:t>Ставим шоколад в морозильную камеру на 2 часа</a:t>
            </a:r>
            <a:endParaRPr lang="ru-RU" dirty="0" smtClean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85" y="1412776"/>
            <a:ext cx="2328631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59" y="2276872"/>
            <a:ext cx="2611931" cy="1959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20190224_1914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355976" y="3717032"/>
            <a:ext cx="2025796" cy="2623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12" t="6121" r="14776" b="9342"/>
          <a:stretch/>
        </p:blipFill>
        <p:spPr bwMode="auto">
          <a:xfrm>
            <a:off x="6588224" y="4653136"/>
            <a:ext cx="2123728" cy="1995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458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Как отличить настоящий шоколад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/>
              <a:t>На упаковке должен стоять ГОСТ.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/>
              <a:t>Надо искать три компонента: какао тертое, какао порошок, какао масло, если есть другие  - шоколад ненастоящий.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/>
              <a:t>Шоколад должен быть однороден и иметь гладкую блестящую поверхность.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/>
              <a:t>Шоколад должен ломаться с характерным треском.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/>
              <a:t>Моментально тает во рту.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Википедия</a:t>
            </a:r>
            <a:endParaRPr lang="ru-RU" dirty="0" smtClean="0"/>
          </a:p>
          <a:p>
            <a:r>
              <a:rPr lang="en-US" dirty="0" smtClean="0"/>
              <a:t>SPBMY.RU </a:t>
            </a:r>
            <a:r>
              <a:rPr lang="ru-RU" dirty="0" smtClean="0"/>
              <a:t>Шоколад и какао-бобы. Польза и вред шоколада.</a:t>
            </a:r>
            <a:endParaRPr lang="en-US" dirty="0" smtClean="0"/>
          </a:p>
          <a:p>
            <a:r>
              <a:rPr lang="en-US" dirty="0" smtClean="0"/>
              <a:t>1000 menu</a:t>
            </a:r>
            <a:r>
              <a:rPr lang="ru-RU" dirty="0" smtClean="0"/>
              <a:t>. </a:t>
            </a:r>
            <a:r>
              <a:rPr lang="ru-RU" smtClean="0"/>
              <a:t>Домашний шоколад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Направления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36650" y="1905000"/>
            <a:ext cx="8007350" cy="41910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3000"/>
              <a:t>  </a:t>
            </a:r>
            <a:r>
              <a:rPr lang="ru-RU" sz="2800"/>
              <a:t>Изучить сведения по теме, используя научно-популярную литературу, ресурсы Интернет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/>
              <a:t>  Выяснить отношение одноклассников к шоколаду. Провести входную диагностику (составить анкеты, провести анкетирование, обработать материал).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/>
              <a:t>  Помочь респондентам ориентироваться в мире шоколада, изучив его состав и свойства.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/>
              <a:t> Определить различия видов шоколада.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/>
              <a:t> Собрать интересные факты о шоколаде.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История шоколада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0" y="1905000"/>
            <a:ext cx="3929063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Слово «шоколад» происходит от «</a:t>
            </a:r>
            <a:r>
              <a:rPr lang="ru-RU" dirty="0" err="1" smtClean="0"/>
              <a:t>чоколатль</a:t>
            </a:r>
            <a:r>
              <a:rPr lang="ru-RU" dirty="0" smtClean="0"/>
              <a:t>», название напитка из какао-бобов.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5214938" y="1905000"/>
            <a:ext cx="3929062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 России шоколад появился при Екатерине Великой. В Петербурге и Москве открылись «шоколадные дома».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Полезные свойства шоколада</a:t>
            </a:r>
          </a:p>
        </p:txBody>
      </p:sp>
      <p:sp>
        <p:nvSpPr>
          <p:cNvPr id="16386" name="Объект 5"/>
          <p:cNvSpPr>
            <a:spLocks noGrp="1"/>
          </p:cNvSpPr>
          <p:nvPr>
            <p:ph sz="half" idx="4294967295"/>
          </p:nvPr>
        </p:nvSpPr>
        <p:spPr>
          <a:xfrm>
            <a:off x="0" y="1905000"/>
            <a:ext cx="3929063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Стимулирует мозговую деятельность человека;</a:t>
            </a:r>
          </a:p>
          <a:p>
            <a:pPr eaLnBrk="1" hangingPunct="1">
              <a:defRPr/>
            </a:pPr>
            <a:r>
              <a:rPr lang="ru-RU" sz="2800" smtClean="0"/>
              <a:t> хорошее средство для профилактики простуды;</a:t>
            </a:r>
          </a:p>
          <a:p>
            <a:pPr eaLnBrk="1" hangingPunct="1">
              <a:defRPr/>
            </a:pPr>
            <a:r>
              <a:rPr lang="ru-RU" sz="2800" smtClean="0"/>
              <a:t> богат кальцием, фосфором, фтором;</a:t>
            </a:r>
            <a:r>
              <a:rPr lang="ru-RU" sz="2800" smtClean="0">
                <a:effectLst/>
              </a:rPr>
              <a:t> </a:t>
            </a: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</p:txBody>
      </p:sp>
      <p:sp>
        <p:nvSpPr>
          <p:cNvPr id="16387" name="Объект 6"/>
          <p:cNvSpPr>
            <a:spLocks noGrp="1"/>
          </p:cNvSpPr>
          <p:nvPr>
            <p:ph sz="half" idx="4294967295"/>
          </p:nvPr>
        </p:nvSpPr>
        <p:spPr>
          <a:xfrm>
            <a:off x="5214938" y="1905000"/>
            <a:ext cx="3929062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богат стеариновой кислотой, которая очищает сосуды;</a:t>
            </a:r>
            <a:r>
              <a:rPr lang="ru-RU" sz="2800" smtClean="0">
                <a:effectLst/>
              </a:rPr>
              <a:t> </a:t>
            </a:r>
          </a:p>
          <a:p>
            <a:pPr eaLnBrk="1" hangingPunct="1">
              <a:defRPr/>
            </a:pPr>
            <a:r>
              <a:rPr lang="ru-RU" sz="2800" smtClean="0">
                <a:effectLst/>
              </a:rPr>
              <a:t>поднимает настроение;</a:t>
            </a:r>
          </a:p>
          <a:p>
            <a:pPr eaLnBrk="1" hangingPunct="1">
              <a:defRPr/>
            </a:pPr>
            <a:r>
              <a:rPr lang="ru-RU" sz="2800" smtClean="0">
                <a:effectLst/>
              </a:rPr>
              <a:t>помогает бороться со стрессами, повышает иммунитет.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Вред шоколада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Содержит возбуждающие вещества (в частности  кофеин);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вызывает аллергию;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вызывает ожирение;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214938" y="1905000"/>
            <a:ext cx="3929062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2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способствует развитию кариеса;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вызывает тошноту, изжогу, боль в желудке,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вызывает сильную головную боль, т.к. сужает кровеносные сосуды головного мозга за счёт танина.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Социологический опрос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1600200"/>
            <a:ext cx="4191000" cy="50691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Социологический опрос — это метод сбора первичной социологической информации об изучаемом объекте.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 Я обращалась с вопросами к определенной группе людей, обучающимся 5 «Б» класса, именуемых респондентами.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 Меня интересовало, какой  шоколад предпочитают мои одноклассники и название этого шоколада. Также меня интересовало отношение к шоколаду вообще.</a:t>
            </a:r>
            <a:r>
              <a:rPr lang="ru-RU" sz="2800" dirty="0" smtClean="0">
                <a:effectLst/>
              </a:rPr>
              <a:t> </a:t>
            </a:r>
          </a:p>
        </p:txBody>
      </p:sp>
      <p:pic>
        <p:nvPicPr>
          <p:cNvPr id="3074" name="Picture 2" descr="F:\шоколад\проект\гагагага 6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104117" cy="3078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Подбор испытуемых образцов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Проанализировав результаты социологического опроса, я получила перечень марок шоколада, наиболее употребляемых моими одноклассниками. Это известные марки шоколада: «Милка с фундуком»,  «</a:t>
            </a:r>
            <a:r>
              <a:rPr lang="ru-RU" sz="2400" dirty="0" err="1" smtClean="0"/>
              <a:t>Alpen</a:t>
            </a:r>
            <a:r>
              <a:rPr lang="ru-RU" sz="2400" dirty="0" smtClean="0"/>
              <a:t> </a:t>
            </a:r>
            <a:r>
              <a:rPr lang="ru-RU" sz="2400" dirty="0" err="1" smtClean="0"/>
              <a:t>Gold</a:t>
            </a:r>
            <a:r>
              <a:rPr lang="ru-RU" sz="2400" dirty="0" smtClean="0"/>
              <a:t>» с фундуком, «Аленка» с фундуком, «Бабаевский тёмный» с фундуком, «Шоколад молочный с арахисом и фундуком».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В разных магазинах («Пятёрочка», «Магнит», «</a:t>
            </a:r>
            <a:r>
              <a:rPr lang="ru-RU" sz="2400" dirty="0" err="1" smtClean="0"/>
              <a:t>Дикси</a:t>
            </a:r>
            <a:r>
              <a:rPr lang="ru-RU" sz="2400" dirty="0" smtClean="0"/>
              <a:t>»), я закупила вышеперечисленные шоколадки для своей  дальнейшей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Закупка образцов</a:t>
            </a:r>
            <a:endParaRPr lang="ru-RU" dirty="0"/>
          </a:p>
        </p:txBody>
      </p:sp>
      <p:pic>
        <p:nvPicPr>
          <p:cNvPr id="20482" name="Picture 4" descr="20190424_1625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74" y="1600200"/>
            <a:ext cx="360485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ГОСТ – изучение информации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0801" cy="5023666"/>
        </p:xfrm>
        <a:graphic>
          <a:graphicData uri="http://schemas.openxmlformats.org/drawingml/2006/table">
            <a:tbl>
              <a:tblPr firstRow="1" firstCol="1" bandRow="1"/>
              <a:tblGrid>
                <a:gridCol w="1137535"/>
                <a:gridCol w="807269"/>
                <a:gridCol w="2245997"/>
              </a:tblGrid>
              <a:tr h="958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Шоколад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упаковке должен стоять ГОСТ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 трех компонентов: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какао тертое,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какао порошок, какао масло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«Милка»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фундуком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какао тертое,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какао масло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«Alpen Gold»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фундук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какао тертое,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какао масло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«Аленка»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фундуком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ГОСТ31721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какао тертое,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какао масло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Бабаевский «темный 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фундуком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ГОСТ31721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какао тертое,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какао масло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Шоколад молочный с арахисом и фундуком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ТУ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какао тертое,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какао масло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9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72" marR="34072" marT="31310" marB="31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/>
              <a:t>ГОСТ </a:t>
            </a:r>
            <a:r>
              <a:rPr lang="ru-RU" dirty="0"/>
              <a:t>— это государственный стандарт, который формулирует требования государства к качеству продукции, работ и услуг, имеющих межотраслевое значение.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Я </a:t>
            </a:r>
            <a:r>
              <a:rPr lang="ru-RU" dirty="0"/>
              <a:t>сделала вывод, что более качественным является шоколад  «Алёнка» с фундуком  и «Бабаевский тёмный» с фундуком.</a:t>
            </a:r>
          </a:p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22563" y="1225749"/>
            <a:ext cx="23596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1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269</TotalTime>
  <Words>1020</Words>
  <Application>Microsoft Office PowerPoint</Application>
  <PresentationFormat>Экран (4:3)</PresentationFormat>
  <Paragraphs>207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Проект по теме: «ШОКОЛАД»</vt:lpstr>
      <vt:lpstr>Направления работы</vt:lpstr>
      <vt:lpstr>История шоколада</vt:lpstr>
      <vt:lpstr>Полезные свойства шоколада</vt:lpstr>
      <vt:lpstr>Вред шоколада</vt:lpstr>
      <vt:lpstr>Социологический опрос</vt:lpstr>
      <vt:lpstr>Подбор испытуемых образцов</vt:lpstr>
      <vt:lpstr>Закупка образцов</vt:lpstr>
      <vt:lpstr>ГОСТ – изучение информации</vt:lpstr>
      <vt:lpstr>Срок годности</vt:lpstr>
      <vt:lpstr>Информация по составу шоколада</vt:lpstr>
      <vt:lpstr>Экспериментальная часть</vt:lpstr>
      <vt:lpstr>Рейтинг шоколада</vt:lpstr>
      <vt:lpstr>Подведем итог</vt:lpstr>
      <vt:lpstr>Опыт: получение домашнего шоколада</vt:lpstr>
      <vt:lpstr>Опыт: получение домашнего шоколада</vt:lpstr>
      <vt:lpstr>Как отличить настоящий шоколад</vt:lpstr>
      <vt:lpstr>Литература</vt:lpstr>
    </vt:vector>
  </TitlesOfParts>
  <Company>МБОУ-Лицей №5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 «ШОКОЛАД»</dc:title>
  <dc:creator>Дмитриева</dc:creator>
  <cp:lastModifiedBy>Оксана</cp:lastModifiedBy>
  <cp:revision>23</cp:revision>
  <dcterms:created xsi:type="dcterms:W3CDTF">2005-01-01T03:03:24Z</dcterms:created>
  <dcterms:modified xsi:type="dcterms:W3CDTF">2019-09-19T17:08:50Z</dcterms:modified>
</cp:coreProperties>
</file>