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302" r:id="rId2"/>
    <p:sldId id="256" r:id="rId3"/>
    <p:sldId id="303" r:id="rId4"/>
    <p:sldId id="276" r:id="rId5"/>
    <p:sldId id="290" r:id="rId6"/>
    <p:sldId id="291" r:id="rId7"/>
    <p:sldId id="278" r:id="rId8"/>
    <p:sldId id="280" r:id="rId9"/>
    <p:sldId id="281" r:id="rId10"/>
    <p:sldId id="282" r:id="rId11"/>
    <p:sldId id="283" r:id="rId12"/>
    <p:sldId id="259" r:id="rId13"/>
    <p:sldId id="260" r:id="rId14"/>
    <p:sldId id="287" r:id="rId15"/>
    <p:sldId id="301" r:id="rId16"/>
    <p:sldId id="292" r:id="rId17"/>
    <p:sldId id="293" r:id="rId18"/>
    <p:sldId id="265" r:id="rId19"/>
    <p:sldId id="257" r:id="rId20"/>
    <p:sldId id="304" r:id="rId21"/>
    <p:sldId id="26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7" autoAdjust="0"/>
    <p:restoredTop sz="94660"/>
  </p:normalViewPr>
  <p:slideViewPr>
    <p:cSldViewPr>
      <p:cViewPr varScale="1">
        <p:scale>
          <a:sx n="71" d="100"/>
          <a:sy n="71" d="100"/>
        </p:scale>
        <p:origin x="61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0E12D-B36A-4DAC-ABB0-87BBBADE4848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3062-4B3D-4644-8355-8CBB8099E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1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63062-4B3D-4644-8355-8CBB8099EE1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78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BADF4F3-4127-4741-AB97-FC1D9CA44A35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515E3C3-7732-4687-90E8-4AEE8D46CF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gif"/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audio" Target="../media/media5.mp3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3" Type="http://schemas.microsoft.com/office/2007/relationships/media" Target="../media/media6.mp3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jpg"/><Relationship Id="rId4" Type="http://schemas.openxmlformats.org/officeDocument/2006/relationships/audio" Target="../media/media6.mp3"/><Relationship Id="rId9" Type="http://schemas.openxmlformats.org/officeDocument/2006/relationships/image" Target="../media/image51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4.png"/><Relationship Id="rId3" Type="http://schemas.microsoft.com/office/2007/relationships/media" Target="../media/media7.mp3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e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audio" Target="../media/media7.mp3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slide" Target="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hoom\Desktop\СБО\средства связи\современные сс\e141ac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60371" cy="594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чтальо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584" y="476672"/>
            <a:ext cx="10441160" cy="53595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30710"/>
            <a:ext cx="6912768" cy="136229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Мобильная сотовая связь</a:t>
            </a:r>
            <a:endParaRPr lang="ru-RU" sz="4800" b="1" dirty="0"/>
          </a:p>
        </p:txBody>
      </p:sp>
      <p:pic>
        <p:nvPicPr>
          <p:cNvPr id="6146" name="Picture 2" descr="F:\средства связи\современные сс\98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1880783"/>
            <a:ext cx="48965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средства связи\современные сс\21476_06-10-2010_23_18_23_(1)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7" y="1593005"/>
            <a:ext cx="2664296" cy="18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1711118" cy="21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09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75476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Смартфоны </a:t>
            </a:r>
            <a:r>
              <a:rPr lang="ru-RU" sz="4800" b="1" dirty="0" err="1" smtClean="0"/>
              <a:t>айфоны</a:t>
            </a:r>
            <a:endParaRPr lang="ru-RU" sz="4800" b="1" dirty="0"/>
          </a:p>
        </p:txBody>
      </p:sp>
      <p:pic>
        <p:nvPicPr>
          <p:cNvPr id="7170" name="Picture 2" descr="F:\средства связи\современные сс\8ee9fed59ea70b6d1ab0628ed0a34e19_X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6"/>
          <a:stretch/>
        </p:blipFill>
        <p:spPr bwMode="auto">
          <a:xfrm>
            <a:off x="4257255" y="274638"/>
            <a:ext cx="4657725" cy="26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средства связи\современные сс\picture_b8b71eff6d9c28bce66013f87ee9ec75f9237188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023522"/>
            <a:ext cx="5400600" cy="36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7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"/>
            <a:ext cx="8435280" cy="141277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Виды телефонной связи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68760"/>
            <a:ext cx="4690864" cy="5112568"/>
          </a:xfrm>
        </p:spPr>
        <p:txBody>
          <a:bodyPr/>
          <a:lstStyle/>
          <a:p>
            <a:pPr marL="36576" indent="0">
              <a:buNone/>
            </a:pPr>
            <a:r>
              <a:rPr lang="ru-RU" dirty="0" smtClean="0"/>
              <a:t>Телефонную связь можно разделить на два вида по способу передачи сигнала:</a:t>
            </a:r>
          </a:p>
          <a:p>
            <a:r>
              <a:rPr lang="ru-RU" dirty="0" smtClean="0"/>
              <a:t>по проводам – 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1. Проводная связь</a:t>
            </a:r>
          </a:p>
          <a:p>
            <a:r>
              <a:rPr lang="ru-RU" dirty="0" smtClean="0"/>
              <a:t>с помощью радиосигнала – 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        2. </a:t>
            </a:r>
            <a:r>
              <a:rPr lang="ru-RU" b="1" dirty="0">
                <a:solidFill>
                  <a:srgbClr val="FFFF00"/>
                </a:solidFill>
              </a:rPr>
              <a:t>М</a:t>
            </a:r>
            <a:r>
              <a:rPr lang="ru-RU" b="1" dirty="0" smtClean="0">
                <a:solidFill>
                  <a:srgbClr val="FFFF00"/>
                </a:solidFill>
              </a:rPr>
              <a:t>обильная связь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31" y="2543024"/>
            <a:ext cx="2774606" cy="15850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600" y="3771791"/>
            <a:ext cx="1894720" cy="28389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8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949" y="1347407"/>
            <a:ext cx="2039962" cy="1968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8" b="99512" l="16309" r="822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7354" y="4128088"/>
            <a:ext cx="2287783" cy="2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6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60649"/>
            <a:ext cx="6737176" cy="111189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   Экстренные службы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4" y="1484784"/>
            <a:ext cx="2653123" cy="18330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27" y="1537082"/>
            <a:ext cx="2709462" cy="1780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3" b="10613"/>
          <a:stretch/>
        </p:blipFill>
        <p:spPr>
          <a:xfrm>
            <a:off x="6504959" y="1429209"/>
            <a:ext cx="2438400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3"/>
            <a:ext cx="2792249" cy="2152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2"/>
            <a:ext cx="3123133" cy="21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8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06190" cy="92211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Телефоны экстренных служб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57298"/>
            <a:ext cx="8463314" cy="5312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FFFF00"/>
                </a:solidFill>
                <a:effectLst/>
              </a:rPr>
              <a:t>01 - 101- пожарные, МЧС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FFFF00"/>
                </a:solidFill>
                <a:effectLst/>
              </a:rPr>
              <a:t>02 - 102- полиция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FFFF00"/>
                </a:solidFill>
                <a:effectLst/>
              </a:rPr>
              <a:t>03 - 103- скорая помощь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FFFF00"/>
                </a:solidFill>
                <a:effectLst/>
              </a:rPr>
              <a:t>04 - 104- аварийная газовая   служба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FFFF00"/>
                </a:solidFill>
                <a:effectLst/>
              </a:rPr>
              <a:t>112- единая служба спасения</a:t>
            </a:r>
            <a:endParaRPr lang="ru-RU" sz="4800" b="1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6" y="4149080"/>
            <a:ext cx="2128466" cy="2186880"/>
          </a:xfrm>
          <a:prstGeom prst="rect">
            <a:avLst/>
          </a:prstGeom>
        </p:spPr>
      </p:pic>
      <p:sp>
        <p:nvSpPr>
          <p:cNvPr id="5" name="Управляющая кнопка: в конец 4">
            <a:hlinkClick r:id="" action="ppaction://hlinkshowjump?jump=lastslide" highlightClick="1"/>
          </p:cNvPr>
          <p:cNvSpPr/>
          <p:nvPr/>
        </p:nvSpPr>
        <p:spPr>
          <a:xfrm>
            <a:off x="5364088" y="6088987"/>
            <a:ext cx="792088" cy="4939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3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3407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 какому телефону будешь звонить?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08" y="2564904"/>
            <a:ext cx="7179568" cy="4039209"/>
          </a:xfrm>
        </p:spPr>
      </p:pic>
      <p:sp>
        <p:nvSpPr>
          <p:cNvPr id="4" name="Десятиугольник 3"/>
          <p:cNvSpPr/>
          <p:nvPr/>
        </p:nvSpPr>
        <p:spPr>
          <a:xfrm>
            <a:off x="755576" y="1124744"/>
            <a:ext cx="1152128" cy="1080120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101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Десятиугольник 4"/>
          <p:cNvSpPr/>
          <p:nvPr/>
        </p:nvSpPr>
        <p:spPr>
          <a:xfrm>
            <a:off x="2765331" y="1165503"/>
            <a:ext cx="1202432" cy="1130424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102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Десятиугольник 5"/>
          <p:cNvSpPr/>
          <p:nvPr/>
        </p:nvSpPr>
        <p:spPr>
          <a:xfrm>
            <a:off x="4867943" y="1135596"/>
            <a:ext cx="1202432" cy="1130424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103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Десятиугольник 6"/>
          <p:cNvSpPr/>
          <p:nvPr/>
        </p:nvSpPr>
        <p:spPr>
          <a:xfrm>
            <a:off x="6922812" y="1135596"/>
            <a:ext cx="1069504" cy="1080120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104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12" y="4062306"/>
            <a:ext cx="2230566" cy="2541808"/>
          </a:xfrm>
          <a:prstGeom prst="rect">
            <a:avLst/>
          </a:prstGeom>
        </p:spPr>
      </p:pic>
      <p:pic>
        <p:nvPicPr>
          <p:cNvPr id="9" name="звук телеф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872" y="5733256"/>
            <a:ext cx="609600" cy="609600"/>
          </a:xfrm>
          <a:prstGeom prst="rect">
            <a:avLst/>
          </a:prstGeom>
        </p:spPr>
      </p:pic>
      <p:pic>
        <p:nvPicPr>
          <p:cNvPr id="10" name="sirena-policiya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5733256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23534" r="6521" b="19215"/>
          <a:stretch/>
        </p:blipFill>
        <p:spPr>
          <a:xfrm>
            <a:off x="1335087" y="5517232"/>
            <a:ext cx="2794839" cy="10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69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5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1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95219"/>
          </a:xfrm>
        </p:spPr>
        <p:txBody>
          <a:bodyPr>
            <a:normAutofit fontScale="90000"/>
          </a:bodyPr>
          <a:lstStyle/>
          <a:p>
            <a:r>
              <a:rPr lang="ru-RU" sz="4100" b="1" dirty="0">
                <a:solidFill>
                  <a:prstClr val="white"/>
                </a:solidFill>
              </a:rPr>
              <a:t>По какому телефону будешь звонить?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09" y="2564904"/>
            <a:ext cx="6133256" cy="4090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14" y="1288085"/>
            <a:ext cx="1170533" cy="109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985" y="1222054"/>
            <a:ext cx="1219306" cy="115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072" y="1249489"/>
            <a:ext cx="1219306" cy="11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312" y="1249489"/>
            <a:ext cx="1170533" cy="1097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36" y="4152209"/>
            <a:ext cx="2372792" cy="2703879"/>
          </a:xfrm>
          <a:prstGeom prst="rect">
            <a:avLst/>
          </a:prstGeom>
        </p:spPr>
      </p:pic>
      <p:pic>
        <p:nvPicPr>
          <p:cNvPr id="9" name="звук телеф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46045" y="5877272"/>
            <a:ext cx="609600" cy="609600"/>
          </a:xfrm>
          <a:prstGeom prst="rect">
            <a:avLst/>
          </a:prstGeom>
        </p:spPr>
      </p:pic>
      <p:pic>
        <p:nvPicPr>
          <p:cNvPr id="10" name="сигнал скорой помощи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" y="6046138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0626" y="5384150"/>
            <a:ext cx="2067238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4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5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60106"/>
          </a:xfrm>
        </p:spPr>
        <p:txBody>
          <a:bodyPr>
            <a:normAutofit fontScale="90000"/>
          </a:bodyPr>
          <a:lstStyle/>
          <a:p>
            <a:r>
              <a:rPr lang="ru-RU" sz="4100" dirty="0" smtClean="0">
                <a:solidFill>
                  <a:prstClr val="white"/>
                </a:solidFill>
              </a:rPr>
              <a:t>  </a:t>
            </a:r>
            <a:r>
              <a:rPr lang="ru-RU" sz="4100" b="1" dirty="0" smtClean="0">
                <a:solidFill>
                  <a:prstClr val="white"/>
                </a:solidFill>
              </a:rPr>
              <a:t>По </a:t>
            </a:r>
            <a:r>
              <a:rPr lang="ru-RU" sz="4100" b="1" dirty="0">
                <a:solidFill>
                  <a:prstClr val="white"/>
                </a:solidFill>
              </a:rPr>
              <a:t>какому телефону будешь звонить?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96065" y="1064475"/>
            <a:ext cx="1219306" cy="1152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15" y="1119344"/>
            <a:ext cx="1170533" cy="109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954" y="1121654"/>
            <a:ext cx="1219306" cy="11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312" y="1119344"/>
            <a:ext cx="1170533" cy="1097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1" y="2452041"/>
            <a:ext cx="6126852" cy="4079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82" y="3785874"/>
            <a:ext cx="2695947" cy="3072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31640" y="5640407"/>
            <a:ext cx="2785687" cy="1069704"/>
          </a:xfrm>
          <a:prstGeom prst="rect">
            <a:avLst/>
          </a:prstGeom>
        </p:spPr>
      </p:pic>
      <p:pic>
        <p:nvPicPr>
          <p:cNvPr id="10" name="звук телеф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46045" y="5805264"/>
            <a:ext cx="609600" cy="609600"/>
          </a:xfrm>
          <a:prstGeom prst="rect">
            <a:avLst/>
          </a:prstGeom>
        </p:spPr>
      </p:pic>
      <p:pic>
        <p:nvPicPr>
          <p:cNvPr id="11" name="пожарные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0169" y="5922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36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5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07288" cy="648072"/>
          </a:xfrm>
        </p:spPr>
        <p:txBody>
          <a:bodyPr>
            <a:normAutofit fontScale="90000"/>
          </a:bodyPr>
          <a:lstStyle/>
          <a:p>
            <a:r>
              <a:rPr lang="ru-RU" sz="4100" dirty="0" smtClean="0">
                <a:solidFill>
                  <a:prstClr val="white"/>
                </a:solidFill>
              </a:rPr>
              <a:t>  </a:t>
            </a:r>
            <a:r>
              <a:rPr lang="ru-RU" sz="4100" b="1" dirty="0" smtClean="0">
                <a:solidFill>
                  <a:prstClr val="white"/>
                </a:solidFill>
              </a:rPr>
              <a:t>По </a:t>
            </a:r>
            <a:r>
              <a:rPr lang="ru-RU" sz="4100" b="1" dirty="0">
                <a:solidFill>
                  <a:prstClr val="white"/>
                </a:solidFill>
              </a:rPr>
              <a:t>какому телефону будешь звонить?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73" y="2272427"/>
            <a:ext cx="6699341" cy="401960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427" y="924573"/>
            <a:ext cx="1219306" cy="1152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951013"/>
            <a:ext cx="1170533" cy="109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3853" y="951013"/>
            <a:ext cx="1219306" cy="11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279" y="1005882"/>
            <a:ext cx="1170533" cy="1097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84" y="4160002"/>
            <a:ext cx="2273100" cy="25902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/>
          <a:srcRect t="20161"/>
          <a:stretch/>
        </p:blipFill>
        <p:spPr>
          <a:xfrm>
            <a:off x="874955" y="5395724"/>
            <a:ext cx="2350125" cy="1212618"/>
          </a:xfrm>
          <a:prstGeom prst="rect">
            <a:avLst/>
          </a:prstGeom>
        </p:spPr>
      </p:pic>
      <p:pic>
        <p:nvPicPr>
          <p:cNvPr id="10" name="звук телеф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29391" y="5682432"/>
            <a:ext cx="609600" cy="609600"/>
          </a:xfrm>
          <a:prstGeom prst="rect">
            <a:avLst/>
          </a:prstGeom>
        </p:spPr>
      </p:pic>
      <p:pic>
        <p:nvPicPr>
          <p:cNvPr id="11" name="аварийна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" y="5649513"/>
            <a:ext cx="609600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8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5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63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1280" y="188641"/>
            <a:ext cx="8041440" cy="1368152"/>
          </a:xfrm>
        </p:spPr>
        <p:txBody>
          <a:bodyPr>
            <a:normAutofit/>
          </a:bodyPr>
          <a:lstStyle/>
          <a:p>
            <a:pPr algn="l"/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2"/>
            <a:ext cx="8568952" cy="57606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 ситуацию на фотографиях. Что    может произойти?</a:t>
            </a:r>
          </a:p>
          <a:p>
            <a:pPr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26" y="1530808"/>
            <a:ext cx="6543347" cy="4259891"/>
          </a:xfrm>
          <a:prstGeom prst="rect">
            <a:avLst/>
          </a:prstGeom>
        </p:spPr>
      </p:pic>
      <p:sp>
        <p:nvSpPr>
          <p:cNvPr id="6" name="Десятиугольник 5"/>
          <p:cNvSpPr/>
          <p:nvPr/>
        </p:nvSpPr>
        <p:spPr>
          <a:xfrm>
            <a:off x="107503" y="2996952"/>
            <a:ext cx="1120815" cy="986407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101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Десятиугольник 6"/>
          <p:cNvSpPr/>
          <p:nvPr/>
        </p:nvSpPr>
        <p:spPr>
          <a:xfrm>
            <a:off x="7915680" y="2996952"/>
            <a:ext cx="1048807" cy="986408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112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" y="1169071"/>
            <a:ext cx="1208965" cy="1377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73" y="1197771"/>
            <a:ext cx="1183779" cy="1348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6093296"/>
            <a:ext cx="8703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Срочно вызывайте МЧС – службу спасения!</a:t>
            </a:r>
          </a:p>
        </p:txBody>
      </p:sp>
    </p:spTree>
    <p:extLst>
      <p:ext uri="{BB962C8B-B14F-4D97-AF65-F5344CB8AC3E}">
        <p14:creationId xmlns:p14="http://schemas.microsoft.com/office/powerpoint/2010/main" val="250024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13" y="476672"/>
            <a:ext cx="7693459" cy="4523964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средства связи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013176"/>
            <a:ext cx="3119891" cy="1524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Уроки СБО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2" y="3504577"/>
            <a:ext cx="3123348" cy="30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7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60" r="5625" b="34321"/>
          <a:stretch/>
        </p:blipFill>
        <p:spPr>
          <a:xfrm>
            <a:off x="251520" y="692696"/>
            <a:ext cx="8713745" cy="5031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251520" y="6021288"/>
            <a:ext cx="1005499" cy="5760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4" y="5411772"/>
            <a:ext cx="1169665" cy="1169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74" y="5428498"/>
            <a:ext cx="1406620" cy="1185580"/>
          </a:xfrm>
          <a:prstGeom prst="rect">
            <a:avLst/>
          </a:prstGeom>
        </p:spPr>
      </p:pic>
      <p:sp>
        <p:nvSpPr>
          <p:cNvPr id="3" name="Управляющая кнопка: назад 2">
            <a:hlinkClick r:id="rId6" action="ppaction://hlinksldjump" highlightClick="1"/>
          </p:cNvPr>
          <p:cNvSpPr/>
          <p:nvPr/>
        </p:nvSpPr>
        <p:spPr>
          <a:xfrm>
            <a:off x="7924800" y="6021288"/>
            <a:ext cx="1040465" cy="56014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13777"/>
            <a:ext cx="7467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rgbClr val="FF0000"/>
                </a:solidFill>
              </a:rPr>
              <a:t>Все супер молодцы!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90374"/>
            <a:ext cx="3898866" cy="3898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714238" cy="3139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35768"/>
            <a:ext cx="7651143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2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4638"/>
            <a:ext cx="6491064" cy="62801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6" y="925813"/>
            <a:ext cx="8114452" cy="5102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9" y="966599"/>
            <a:ext cx="8298004" cy="4696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9" y="421168"/>
            <a:ext cx="7982724" cy="5987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9" y="430207"/>
            <a:ext cx="6232785" cy="6057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1" y="679012"/>
            <a:ext cx="7652542" cy="5701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9" y="281376"/>
            <a:ext cx="8317065" cy="62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средства связи телефон\img2.jpg"/>
          <p:cNvPicPr>
            <a:picLocks noChangeAspect="1" noChangeArrowheads="1"/>
          </p:cNvPicPr>
          <p:nvPr/>
        </p:nvPicPr>
        <p:blipFill>
          <a:blip r:embed="rId2"/>
          <a:srcRect r="12281" b="8772"/>
          <a:stretch>
            <a:fillRect/>
          </a:stretch>
        </p:blipFill>
        <p:spPr bwMode="auto">
          <a:xfrm>
            <a:off x="571472" y="285729"/>
            <a:ext cx="7929618" cy="5929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857224" y="3143248"/>
            <a:ext cx="73581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57224" y="3714752"/>
            <a:ext cx="73581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57224" y="4214818"/>
            <a:ext cx="307183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235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94563"/>
            <a:ext cx="4286324" cy="1118006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Телефон </a:t>
            </a:r>
            <a:endParaRPr lang="ru-RU" sz="72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H:\gif-telephone-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809371" y="2355032"/>
            <a:ext cx="3003027" cy="2402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Users\user\Desktop\712459543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1" y="1963082"/>
            <a:ext cx="2484094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7367" y="270148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Отгадай!</a:t>
            </a:r>
            <a:endParaRPr lang="ru-RU" sz="4000" b="1" dirty="0"/>
          </a:p>
        </p:txBody>
      </p:sp>
      <p:sp>
        <p:nvSpPr>
          <p:cNvPr id="3" name="Управляющая кнопка: фильм 2">
            <a:hlinkClick r:id="" action="ppaction://noaction" highlightClick="1"/>
          </p:cNvPr>
          <p:cNvSpPr/>
          <p:nvPr/>
        </p:nvSpPr>
        <p:spPr>
          <a:xfrm>
            <a:off x="-2412776" y="980728"/>
            <a:ext cx="45719" cy="45719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вук телеф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16818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67" y="3948951"/>
            <a:ext cx="2687078" cy="2355221"/>
          </a:xfrm>
          <a:prstGeom prst="rect">
            <a:avLst/>
          </a:prstGeom>
        </p:spPr>
      </p:pic>
      <p:pic>
        <p:nvPicPr>
          <p:cNvPr id="4" name="Телефон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377201"/>
            <a:ext cx="9144000" cy="51435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rId11" action="ppaction://hlinksldjump" highlightClick="1"/>
          </p:cNvPr>
          <p:cNvSpPr/>
          <p:nvPr/>
        </p:nvSpPr>
        <p:spPr>
          <a:xfrm>
            <a:off x="387661" y="270148"/>
            <a:ext cx="799963" cy="5076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1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9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Тема урока:</a:t>
            </a:r>
            <a:endParaRPr lang="ru-RU" b="1" dirty="0"/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1259632" y="1417638"/>
            <a:ext cx="7538093" cy="47568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b="1" dirty="0" smtClean="0">
                <a:solidFill>
                  <a:srgbClr val="FFFF00"/>
                </a:solidFill>
              </a:rPr>
              <a:t>«Телефон. Виды телефонной связи. Правила вызова экстренных служб»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65" y="4346158"/>
            <a:ext cx="2204270" cy="251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" y="4648371"/>
            <a:ext cx="2818650" cy="20759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20" y="274638"/>
            <a:ext cx="2029488" cy="20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60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097216" cy="83882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Телефоны прошлого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60972"/>
          <a:stretch/>
        </p:blipFill>
        <p:spPr>
          <a:xfrm>
            <a:off x="484395" y="984841"/>
            <a:ext cx="1944216" cy="2686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891" t="16085"/>
          <a:stretch/>
        </p:blipFill>
        <p:spPr>
          <a:xfrm>
            <a:off x="323528" y="4077072"/>
            <a:ext cx="2346771" cy="2254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998" r="20392"/>
          <a:stretch/>
        </p:blipFill>
        <p:spPr>
          <a:xfrm>
            <a:off x="3002152" y="4123715"/>
            <a:ext cx="1448256" cy="2207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524" y="984841"/>
            <a:ext cx="2183947" cy="2671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194" y="979833"/>
            <a:ext cx="1932081" cy="1955860"/>
          </a:xfrm>
          <a:prstGeom prst="rect">
            <a:avLst/>
          </a:prstGeom>
        </p:spPr>
      </p:pic>
      <p:pic>
        <p:nvPicPr>
          <p:cNvPr id="2050" name="Picture 2" descr="F:\средства связи\современные сс\1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0408" y="2979662"/>
            <a:ext cx="4693592" cy="39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199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4043362" cy="20827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Телефон-автомат</a:t>
            </a:r>
            <a:br>
              <a:rPr lang="ru-RU" b="1" dirty="0" smtClean="0"/>
            </a:br>
            <a:r>
              <a:rPr lang="ru-RU" b="1" dirty="0" smtClean="0"/>
              <a:t>Таксофон</a:t>
            </a:r>
            <a:endParaRPr lang="ru-RU" b="1" dirty="0"/>
          </a:p>
        </p:txBody>
      </p:sp>
      <p:pic>
        <p:nvPicPr>
          <p:cNvPr id="4098" name="Picture 2" descr="F:\средства связи\современные сс\0_80277_62cacfb4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46909"/>
            <a:ext cx="35469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93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/>
              <a:t>Городской проводной телефон</a:t>
            </a:r>
            <a:endParaRPr lang="ru-RU" sz="4800" b="1" dirty="0"/>
          </a:p>
        </p:txBody>
      </p:sp>
      <p:pic>
        <p:nvPicPr>
          <p:cNvPr id="5122" name="Picture 2" descr="F:\средства связи\современные сс\16862_2_s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786" y="1785926"/>
            <a:ext cx="66019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oom\Desktop\СБО\средства связи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857232"/>
            <a:ext cx="3644224" cy="24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42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2527</TotalTime>
  <Words>151</Words>
  <Application>Microsoft Office PowerPoint</Application>
  <PresentationFormat>Экран (4:3)</PresentationFormat>
  <Paragraphs>43</Paragraphs>
  <Slides>21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Franklin Gothic Book</vt:lpstr>
      <vt:lpstr>Times New Roman</vt:lpstr>
      <vt:lpstr>Wingdings 2</vt:lpstr>
      <vt:lpstr>Техническая</vt:lpstr>
      <vt:lpstr>Презентация PowerPoint</vt:lpstr>
      <vt:lpstr>Основные средства связи</vt:lpstr>
      <vt:lpstr>Презентация PowerPoint</vt:lpstr>
      <vt:lpstr>Презентация PowerPoint</vt:lpstr>
      <vt:lpstr>Телефон </vt:lpstr>
      <vt:lpstr>Тема урока:</vt:lpstr>
      <vt:lpstr>    Телефоны прошлого</vt:lpstr>
      <vt:lpstr>Телефон-автомат Таксофон</vt:lpstr>
      <vt:lpstr>Городской проводной телефон</vt:lpstr>
      <vt:lpstr>Мобильная сотовая связь</vt:lpstr>
      <vt:lpstr>Смартфоны айфоны</vt:lpstr>
      <vt:lpstr>Виды телефонной связи</vt:lpstr>
      <vt:lpstr>   Экстренные службы</vt:lpstr>
      <vt:lpstr>Телефоны экстренных служб</vt:lpstr>
      <vt:lpstr>По какому телефону будешь звонить?</vt:lpstr>
      <vt:lpstr>По какому телефону будешь звонить?</vt:lpstr>
      <vt:lpstr>  По какому телефону будешь звонить?</vt:lpstr>
      <vt:lpstr>  По какому телефону будешь звонить?</vt:lpstr>
      <vt:lpstr>  </vt:lpstr>
      <vt:lpstr>Презентация PowerPoint</vt:lpstr>
      <vt:lpstr>  Все супер молодцы!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средства связи</dc:title>
  <dc:creator>user</dc:creator>
  <cp:lastModifiedBy>User</cp:lastModifiedBy>
  <cp:revision>128</cp:revision>
  <dcterms:created xsi:type="dcterms:W3CDTF">2015-04-03T08:50:45Z</dcterms:created>
  <dcterms:modified xsi:type="dcterms:W3CDTF">2019-01-28T08:13:46Z</dcterms:modified>
</cp:coreProperties>
</file>