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51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B5C47-8481-4BE1-B917-2B65D45126CC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2DE5A59-0EBC-4872-80E2-2BE31D252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682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B5C47-8481-4BE1-B917-2B65D45126CC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2DE5A59-0EBC-4872-80E2-2BE31D252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4306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B5C47-8481-4BE1-B917-2B65D45126CC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2DE5A59-0EBC-4872-80E2-2BE31D252EE2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41915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B5C47-8481-4BE1-B917-2B65D45126CC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2DE5A59-0EBC-4872-80E2-2BE31D252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05987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B5C47-8481-4BE1-B917-2B65D45126CC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2DE5A59-0EBC-4872-80E2-2BE31D252EE2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558460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B5C47-8481-4BE1-B917-2B65D45126CC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2DE5A59-0EBC-4872-80E2-2BE31D252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97460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B5C47-8481-4BE1-B917-2B65D45126CC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E5A59-0EBC-4872-80E2-2BE31D252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62498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B5C47-8481-4BE1-B917-2B65D45126CC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E5A59-0EBC-4872-80E2-2BE31D252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319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B5C47-8481-4BE1-B917-2B65D45126CC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E5A59-0EBC-4872-80E2-2BE31D252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78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B5C47-8481-4BE1-B917-2B65D45126CC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2DE5A59-0EBC-4872-80E2-2BE31D252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1585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B5C47-8481-4BE1-B917-2B65D45126CC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2DE5A59-0EBC-4872-80E2-2BE31D252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9566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B5C47-8481-4BE1-B917-2B65D45126CC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2DE5A59-0EBC-4872-80E2-2BE31D252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1430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B5C47-8481-4BE1-B917-2B65D45126CC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E5A59-0EBC-4872-80E2-2BE31D252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302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B5C47-8481-4BE1-B917-2B65D45126CC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E5A59-0EBC-4872-80E2-2BE31D252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469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B5C47-8481-4BE1-B917-2B65D45126CC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E5A59-0EBC-4872-80E2-2BE31D252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3308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B5C47-8481-4BE1-B917-2B65D45126CC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2DE5A59-0EBC-4872-80E2-2BE31D252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1029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DB5C47-8481-4BE1-B917-2B65D45126CC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2DE5A59-0EBC-4872-80E2-2BE31D252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9073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Выполнили:</a:t>
            </a:r>
          </a:p>
          <a:p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Попова Елена Анатольевна и </a:t>
            </a:r>
            <a:r>
              <a:rPr lang="ru-RU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Тыдыкова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Людмила Антоновна,</a:t>
            </a:r>
          </a:p>
          <a:p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 иностранных языков </a:t>
            </a:r>
          </a:p>
          <a:p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гимназии №1 города Белово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741613" y="2743200"/>
            <a:ext cx="8915399" cy="218658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mtClean="0"/>
              <a:t>The places of interest in London, Paris and Berlin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" y="88899"/>
            <a:ext cx="10515600" cy="3225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30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 </a:t>
            </a:r>
            <a:r>
              <a:rPr lang="en-US" sz="4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Alexanderplatz</a:t>
            </a:r>
            <a:r>
              <a:rPr lang="en-US" sz="4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https://s9.travelask.ru/system/images/files/000/075/151/wysiwyg_jpg/1.jpg?148641222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1447800"/>
            <a:ext cx="10261600" cy="511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420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6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Toure Eiffel </a:t>
            </a:r>
            <a:r>
              <a:rPr lang="fr-FR" sz="6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6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https://w-dog.ru/wallpapers/0/70/442494888487916/ejfeleva-bashnya-parizh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485900"/>
            <a:ext cx="10922000" cy="515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21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6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Coq Gaulois </a:t>
            </a:r>
            <a:r>
              <a:rPr lang="fr-FR" sz="6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6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https://pbs.twimg.com/media/Dt_t9-lW4AQovmr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300" y="1645290"/>
            <a:ext cx="10287000" cy="4933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364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6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fr-FR" sz="6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’Arc </a:t>
            </a:r>
            <a:r>
              <a:rPr lang="fr-FR" sz="6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fr-FR" sz="6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Triomphe </a:t>
            </a:r>
            <a:endParaRPr lang="ru-RU" sz="6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Триумфальная арка в Париже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900" y="1600200"/>
            <a:ext cx="10909299" cy="515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208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535210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fr-FR" sz="7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Louvre </a:t>
            </a:r>
            <a:r>
              <a:rPr lang="fr-FR" sz="7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7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 descr="https://avatars.mds.yandex.net/get-zen_doc/1707354/pub_5e31084b60de905c506320bc_5e3108cc7ce678673505e423/scale_120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00" y="1562100"/>
            <a:ext cx="11099799" cy="519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279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 </a:t>
            </a:r>
            <a:r>
              <a:rPr lang="en-US" sz="6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en-US" sz="6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Palais</a:t>
            </a:r>
            <a:r>
              <a:rPr lang="en-US" sz="6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Versailles</a:t>
            </a:r>
            <a:endParaRPr lang="ru-RU" sz="6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 descr="https://pbs.twimg.com/media/DkUaTl9XgAAGpR_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1587500"/>
            <a:ext cx="110236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001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r-FR" sz="8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Disneyland</a:t>
            </a:r>
            <a:r>
              <a:rPr lang="fr-FR" sz="8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8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 descr="https://staff-online.ru/wp-content/uploads/2016/10/disneyland-parizh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2019300"/>
            <a:ext cx="10998199" cy="474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301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Queen Elizabeth </a:t>
            </a:r>
            <a:r>
              <a:rPr lang="en-US" sz="7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endParaRPr lang="ru-RU" sz="7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2" name="Picture 2" descr="https://avatars.mds.yandex.net/get-zen_doc/56585/pub_5c53fdd0314e5c00ad01f19d_5c658369f14e8600aeccc590/scale_120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0" y="1676400"/>
            <a:ext cx="11112500" cy="518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168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Hans Christian Andersen</a:t>
            </a:r>
            <a:endParaRPr lang="ru-RU" sz="6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6" name="Picture 2" descr="https://media.wsimag.com/attachments/5294f2ff3fd72e110a1aca332bd1c7945a59de36/store/fill/1148/861/f95ac4e54f3445059293e74c1fc68060edbc38d4774ab9788962dab100fc/O-escritor-dinamarques-Hans-Christian-Anderse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" y="1498600"/>
            <a:ext cx="113538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774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Tamagotchi</a:t>
            </a:r>
            <a:endParaRPr lang="ru-RU" sz="6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0" name="Picture 2" descr="https://content.bezaza.ru/images/bezaza.ru/product/9885/0000013135_norm_1313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0" y="1651000"/>
            <a:ext cx="10020300" cy="490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380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9400" y="317499"/>
            <a:ext cx="10160000" cy="5369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 урока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развивать коммуникативную, социокультурную и учебно-познавательную компетенции учащихся.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Задачи: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Практические: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Расширить знания учащихся о достопримечательностях Лондона, Парижа и Берлина.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Совершенствовать коммуникативные умения и навыки учащихся по заданной теме.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Мотивировать учащихся к использованию разговорных клише.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Образовательные: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Развивать лингвострановедческие и страноведческие знания учащихся.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Воспитательные: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Воспитывать у учащихся стремление к дальнейшему изучению английского, французского и немецкого языков.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Развивающие: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Развивать речевые умения и навыки, умение реагировать на процесс общения.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47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Berlin </a:t>
            </a:r>
            <a:endParaRPr lang="ru-RU" sz="7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4" name="Picture 2" descr="https://img1.fonwall.ru/o/tl/berlin-berlin-germaniya-fwx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0" y="1638300"/>
            <a:ext cx="11214099" cy="511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135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4101" y="88900"/>
            <a:ext cx="9180512" cy="1270000"/>
          </a:xfrm>
        </p:spPr>
        <p:txBody>
          <a:bodyPr>
            <a:normAutofit/>
          </a:bodyPr>
          <a:lstStyle/>
          <a:p>
            <a:pPr algn="ctr"/>
            <a:r>
              <a:rPr lang="en-US" sz="6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6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sz="6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Bär</a:t>
            </a:r>
            <a:endParaRPr lang="ru-RU" sz="6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58" name="Picture 2" descr="https://www.3sat.de/assets/baer-ist-los-100~1280x720?cb=155748669423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1358900"/>
            <a:ext cx="11087100" cy="535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914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0" y="114300"/>
            <a:ext cx="8647112" cy="1270000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Charles </a:t>
            </a:r>
            <a:r>
              <a:rPr lang="en-US" sz="5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Perrault </a:t>
            </a:r>
            <a:endParaRPr lang="ru-RU" sz="5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82" name="Picture 2" descr="https://pbs.twimg.com/media/EQfOhiBXkAIGUiG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1384300"/>
            <a:ext cx="11023600" cy="547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925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127000"/>
            <a:ext cx="8911687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Charles De 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Gaulle </a:t>
            </a:r>
            <a:endParaRPr lang="ru-RU" sz="4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506" name="Picture 2" descr="https://multiurok.ru/img/312085/image_5a1586d49c10c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70000"/>
            <a:ext cx="10629900" cy="546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670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Patricia </a:t>
            </a:r>
            <a:r>
              <a:rPr lang="en-US" sz="6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Kaas</a:t>
            </a:r>
            <a:r>
              <a:rPr lang="en-US" sz="6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6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530" name="Picture 2" descr="https://mtdata.ru/u30/photoE8AD/20691960054-0/original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00" y="1524000"/>
            <a:ext cx="10883900" cy="5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292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5300" y="939800"/>
            <a:ext cx="676835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8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town, square, museum, palace, tourist, </a:t>
            </a:r>
            <a:r>
              <a:rPr lang="en-US" sz="88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building </a:t>
            </a:r>
            <a:endParaRPr lang="ru-RU" sz="8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25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5600" y="88900"/>
            <a:ext cx="8609012" cy="1003300"/>
          </a:xfrm>
        </p:spPr>
        <p:txBody>
          <a:bodyPr>
            <a:normAutofit/>
          </a:bodyPr>
          <a:lstStyle/>
          <a:p>
            <a:pPr algn="ctr"/>
            <a:r>
              <a:rPr lang="ru-RU" sz="5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Alain</a:t>
            </a:r>
            <a:r>
              <a:rPr lang="ru-RU" sz="5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Délon</a:t>
            </a:r>
            <a:r>
              <a:rPr lang="ru-RU" sz="5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3554" name="Picture 2" descr="https://www.peoples.ru/art/cinema/actor/delon/delon_37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700" y="889000"/>
            <a:ext cx="9525000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288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Brecht </a:t>
            </a:r>
            <a:r>
              <a:rPr lang="en-US" sz="5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5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578" name="Picture 2" descr="https://poltava365.com/Brecht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900" y="1422400"/>
            <a:ext cx="10337800" cy="543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170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Mendelssohn </a:t>
            </a:r>
            <a:endParaRPr lang="ru-RU" sz="5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602" name="Picture 2" descr="https://cdn52.zvuk.com/pic?type=artist&amp;id=321856&amp;size=800x800&amp;ext=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200" y="1397000"/>
            <a:ext cx="10464800" cy="532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279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J.W. Goethe </a:t>
            </a:r>
            <a:r>
              <a:rPr lang="en-US" sz="6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6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626" name="Picture 2" descr="https://avatars.mds.yandex.net/get-zen_doc/198359/pub_5be41648761cec00ab4c4c89_5be438677b5cd300aa345053/scale_120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473200"/>
            <a:ext cx="10209212" cy="528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401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52800" y="3251200"/>
            <a:ext cx="6427304" cy="3228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more you live,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more you travel,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more you travel,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more you see,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more you see,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more you learn.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img1.goodfon.ru/original/1680x1050/1/56/london-london-tower-brid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983" y="106019"/>
            <a:ext cx="9793356" cy="3118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2896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114300"/>
            <a:ext cx="8911687" cy="1016000"/>
          </a:xfrm>
        </p:spPr>
        <p:txBody>
          <a:bodyPr>
            <a:normAutofit/>
          </a:bodyPr>
          <a:lstStyle/>
          <a:p>
            <a:pPr algn="ctr"/>
            <a:r>
              <a:rPr lang="en-US" sz="6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R. Strauss </a:t>
            </a:r>
            <a:r>
              <a:rPr lang="en-US" sz="6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6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650" name="Picture 2" descr="https://polzam.ru/images/history/166/8/2/8.02.3_%D0%98%D0%BE%D0%B3%D0%B0%D0%BD%D0%BD_%D0%A8%D1%82%D1%80%D0%B0%D1%83%D1%81_%D0%9C%D0%BB%D0%B0%D0%B4%D1%88%D0%B8%D0%B9_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900" y="914400"/>
            <a:ext cx="8991600" cy="584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377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165100"/>
            <a:ext cx="8911687" cy="9017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T. </a:t>
            </a:r>
            <a:r>
              <a:rPr lang="en-US" sz="6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Schweiger</a:t>
            </a:r>
            <a:r>
              <a:rPr lang="en-US" sz="6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6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674" name="Picture 2" descr="https://pbs.twimg.com/media/EPEeU2eWkAYUWp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" y="1066800"/>
            <a:ext cx="9702799" cy="565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525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20450" y="3025080"/>
            <a:ext cx="7303198" cy="149992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87700" y="5232400"/>
            <a:ext cx="8316911" cy="129540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“London is a place which is constantly surprising” (Colin Firth)</a:t>
            </a:r>
            <a:endParaRPr lang="ru-RU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698" name="Picture 2" descr="https://about-planet.ru/images/evropa/arxitektura/big_ben/big-b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2400"/>
            <a:ext cx="10502900" cy="4749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55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89212" y="5892800"/>
            <a:ext cx="8218487" cy="673100"/>
          </a:xfrm>
        </p:spPr>
        <p:txBody>
          <a:bodyPr>
            <a:normAutofit fontScale="92500"/>
          </a:bodyPr>
          <a:lstStyle/>
          <a:p>
            <a:pPr algn="ctr"/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Rien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vaut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Paris” (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Honoré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de Balzac) </a:t>
            </a:r>
            <a:endParaRPr lang="ru-RU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30722" name="Picture 2" descr="https://cdn.sozvezdie-tour.ru/images/uploadedfiles/07140e8d-cb77-45be-a6aa-99dadb45b25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165100"/>
            <a:ext cx="10591800" cy="561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 flipH="1">
            <a:off x="9144000" y="2690336"/>
            <a:ext cx="889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888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6771" y="2338149"/>
            <a:ext cx="8162543" cy="158059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89212" y="4825999"/>
            <a:ext cx="8915399" cy="1639649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“Berlin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kosmopolitischer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Ort.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Ort, in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ganz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unterschiedliche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Ideen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und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Kulturen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zusammenkommen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und auf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sehr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warme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Weise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kollidieren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Mit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einem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sehr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warmen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Herzen</a:t>
            </a:r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Ian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Bremmer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746" name="Picture 2" descr="https://avatars.mds.yandex.net/get-zen_doc/1900274/pub_5d8ea7eb06cc4600b16f9548_5d8ec9c1fe289100ad5ed9a0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600" y="88900"/>
            <a:ext cx="10769600" cy="461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418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7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erci pour </a:t>
            </a:r>
            <a:r>
              <a:rPr lang="en-US" sz="7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votre</a:t>
            </a:r>
            <a:r>
              <a:rPr lang="en-US" sz="7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attention! </a:t>
            </a:r>
            <a:r>
              <a:rPr lang="en-US" sz="7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Danke</a:t>
            </a:r>
            <a:r>
              <a:rPr lang="en-US" sz="7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</a:t>
            </a:r>
            <a:r>
              <a:rPr lang="en-US" sz="6000" dirty="0" err="1" smtClean="0">
                <a:solidFill>
                  <a:srgbClr val="0070C0"/>
                </a:solidFill>
              </a:rPr>
              <a:t>ö</a:t>
            </a:r>
            <a:r>
              <a:rPr lang="en-US" sz="6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6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6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en-US" sz="6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Thanks for your attention!</a:t>
            </a:r>
            <a:r>
              <a:rPr lang="en-US" dirty="0"/>
              <a:t> </a:t>
            </a:r>
            <a:endParaRPr lang="ru-RU" sz="6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01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Big Ben</a:t>
            </a:r>
            <a:endParaRPr lang="ru-RU" sz="6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littletravel.ru/wp-content/uploads/2019/06/Big-Ben-foto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30" y="1630017"/>
            <a:ext cx="10709482" cy="5075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323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 famous museum of waxworks</a:t>
            </a:r>
            <a:endParaRPr lang="ru-RU" sz="4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Музей мадам Тюссо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783" y="2050775"/>
            <a:ext cx="9912626" cy="4671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153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5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sz="5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Hyde Park</a:t>
            </a:r>
            <a:endParaRPr lang="ru-RU" sz="5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s://englandlife.ru/wp-content/uploads/2017/07/2-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" y="1447800"/>
            <a:ext cx="108077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478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Nelson’s Column </a:t>
            </a:r>
            <a:r>
              <a:rPr lang="en-US" sz="5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5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s://upload.wikimedia.org/wikipedia/commons/b/b2/Statue_of_Nelson_atop_Nelson%27s_Colum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0" y="2133600"/>
            <a:ext cx="9409112" cy="458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261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Branderburger</a:t>
            </a:r>
            <a:r>
              <a:rPr lang="en-US" sz="7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Tor </a:t>
            </a:r>
            <a:endParaRPr lang="ru-RU" sz="7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https://themostbeautifulplacesineurope.files.wordpress.com/2013/07/brandenbur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2044700"/>
            <a:ext cx="103505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248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Bundestag </a:t>
            </a:r>
            <a:endParaRPr lang="ru-RU" sz="7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Берлин бундестаг рейхстаг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900" y="2133600"/>
            <a:ext cx="10871199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154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252</TotalTime>
  <Words>302</Words>
  <Application>Microsoft Office PowerPoint</Application>
  <PresentationFormat>Широкоэкранный</PresentationFormat>
  <Paragraphs>57</Paragraphs>
  <Slides>35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1" baseType="lpstr">
      <vt:lpstr>Arial</vt:lpstr>
      <vt:lpstr>Calibri</vt:lpstr>
      <vt:lpstr>Century Gothic</vt:lpstr>
      <vt:lpstr>Times New Roman</vt:lpstr>
      <vt:lpstr>Wingdings 3</vt:lpstr>
      <vt:lpstr>Легкий дым</vt:lpstr>
      <vt:lpstr>Презентация PowerPoint</vt:lpstr>
      <vt:lpstr>Презентация PowerPoint</vt:lpstr>
      <vt:lpstr>Презентация PowerPoint</vt:lpstr>
      <vt:lpstr>Big Ben</vt:lpstr>
      <vt:lpstr>The most famous museum of waxworks</vt:lpstr>
      <vt:lpstr>The Hyde Park</vt:lpstr>
      <vt:lpstr>Nelson’s Column  </vt:lpstr>
      <vt:lpstr>Branderburger Tor </vt:lpstr>
      <vt:lpstr>Bundestag </vt:lpstr>
      <vt:lpstr> Alexanderplatz </vt:lpstr>
      <vt:lpstr>La Toure Eiffel  </vt:lpstr>
      <vt:lpstr>Le Coq Gaulois  </vt:lpstr>
      <vt:lpstr>L’Arc de Triomphe </vt:lpstr>
      <vt:lpstr>Le Louvre  </vt:lpstr>
      <vt:lpstr> Le Palais de Versailles</vt:lpstr>
      <vt:lpstr>Disneyland </vt:lpstr>
      <vt:lpstr>Queen Elizabeth II </vt:lpstr>
      <vt:lpstr>Hans Christian Andersen</vt:lpstr>
      <vt:lpstr>A Tamagotchi</vt:lpstr>
      <vt:lpstr>Berlin </vt:lpstr>
      <vt:lpstr>Ein Bär</vt:lpstr>
      <vt:lpstr>Charles Perrault </vt:lpstr>
      <vt:lpstr>Charles De Gaulle </vt:lpstr>
      <vt:lpstr>Patricia Kaas </vt:lpstr>
      <vt:lpstr>Презентация PowerPoint</vt:lpstr>
      <vt:lpstr>Alain Délon </vt:lpstr>
      <vt:lpstr>B. Brecht  </vt:lpstr>
      <vt:lpstr>Mendelssohn </vt:lpstr>
      <vt:lpstr>J.W. Goethe  </vt:lpstr>
      <vt:lpstr>R. Strauss  </vt:lpstr>
      <vt:lpstr>T. Schweiger  </vt:lpstr>
      <vt:lpstr>Презентация PowerPoint</vt:lpstr>
      <vt:lpstr>Презентация PowerPoint</vt:lpstr>
      <vt:lpstr>Презентация PowerPoint</vt:lpstr>
      <vt:lpstr>Merci pour votre attention! Danke schön!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28</cp:revision>
  <dcterms:created xsi:type="dcterms:W3CDTF">2021-03-28T08:54:13Z</dcterms:created>
  <dcterms:modified xsi:type="dcterms:W3CDTF">2021-03-29T14:06:07Z</dcterms:modified>
</cp:coreProperties>
</file>