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9" r:id="rId2"/>
    <p:sldId id="290" r:id="rId3"/>
    <p:sldId id="281" r:id="rId4"/>
    <p:sldId id="292" r:id="rId5"/>
    <p:sldId id="286" r:id="rId6"/>
    <p:sldId id="287" r:id="rId7"/>
    <p:sldId id="288" r:id="rId8"/>
    <p:sldId id="285" r:id="rId9"/>
    <p:sldId id="259" r:id="rId10"/>
    <p:sldId id="260" r:id="rId11"/>
    <p:sldId id="276" r:id="rId12"/>
    <p:sldId id="261" r:id="rId13"/>
    <p:sldId id="262" r:id="rId14"/>
    <p:sldId id="263" r:id="rId15"/>
    <p:sldId id="264" r:id="rId16"/>
    <p:sldId id="277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3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283" r:id="rId34"/>
    <p:sldId id="278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D6510-4186-47D4-B800-E24792573D67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F0969-3E82-4BA0-B6C1-7A855341C0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F6577-6AAB-478F-B535-BCFE7A565C94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F6577-6AAB-478F-B535-BCFE7A565C94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BA924-7DEE-4C3C-B64C-F18A2F5F8B2C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90AB9-35FA-452F-82AC-6BD494F6F66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A6322-60F1-4168-BABF-FD2DE4BBDF93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97D4-7325-4214-A93A-01ADC374A98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0095-5E38-4481-8569-08783F1F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97D4-7325-4214-A93A-01ADC374A98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0095-5E38-4481-8569-08783F1F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97D4-7325-4214-A93A-01ADC374A98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0095-5E38-4481-8569-08783F1F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97D4-7325-4214-A93A-01ADC374A98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0095-5E38-4481-8569-08783F1F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97D4-7325-4214-A93A-01ADC374A98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0095-5E38-4481-8569-08783F1F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97D4-7325-4214-A93A-01ADC374A98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0095-5E38-4481-8569-08783F1F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97D4-7325-4214-A93A-01ADC374A98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0095-5E38-4481-8569-08783F1F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97D4-7325-4214-A93A-01ADC374A98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0095-5E38-4481-8569-08783F1F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97D4-7325-4214-A93A-01ADC374A98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0095-5E38-4481-8569-08783F1F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97D4-7325-4214-A93A-01ADC374A98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0095-5E38-4481-8569-08783F1F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97D4-7325-4214-A93A-01ADC374A98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0095-5E38-4481-8569-08783F1F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97D4-7325-4214-A93A-01ADC374A98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D0095-5E38-4481-8569-08783F1F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9.&#1052;&#1055;.%20&#1056;&#1072;&#1076;&#1080;&#1086;%20&#1080;&#1079;&#1074;&#1077;&#1097;&#1077;&#1085;&#1080;&#1077;%2027%20&#1103;&#1085;&#1074;&#1072;&#1088;&#1103;%201944&#1075;.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2011\&#1056;&#1072;&#1073;&#1086;&#1095;&#1080;&#1081;%20&#1089;&#1090;&#1086;&#1083;\Kapella_im._A.A._Jurlova_-_Wuman-Grjozy_-spaces_ru.mp3" TargetMode="Externa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3.%20&#1052;&#1055;%20&#1084;&#1077;&#1090;&#1088;&#1086;&#1085;&#1086;&#1084;.mp3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1sept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79296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Классный час: </a:t>
            </a: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«75 лет со дня Победы Великой Отечественной войны» </a:t>
            </a:r>
            <a:endParaRPr lang="ru-RU" sz="4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Альбом. Ветераны\9ma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1" y="2500306"/>
            <a:ext cx="44291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6"/>
          <p:cNvSpPr txBox="1">
            <a:spLocks/>
          </p:cNvSpPr>
          <p:nvPr/>
        </p:nvSpPr>
        <p:spPr>
          <a:xfrm>
            <a:off x="5572132" y="3786190"/>
            <a:ext cx="3571868" cy="43338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429132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Автор:  учитель математики и информатики  ГБОУ СО «Школа – интернат г.Пугачева»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Шестакова Ольга Анатольевна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C:\Users\Катя\Desktop\Новая папка\IMG_0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4715" cy="3571876"/>
          </a:xfrm>
          <a:prstGeom prst="rect">
            <a:avLst/>
          </a:prstGeom>
          <a:noFill/>
        </p:spPr>
      </p:pic>
      <p:pic>
        <p:nvPicPr>
          <p:cNvPr id="2065" name="Picture 17" descr="C:\Users\Катя\Desktop\Новая папка\IMG_0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4699" y="1"/>
            <a:ext cx="4719300" cy="3571875"/>
          </a:xfrm>
          <a:prstGeom prst="rect">
            <a:avLst/>
          </a:prstGeom>
          <a:noFill/>
        </p:spPr>
      </p:pic>
      <p:pic>
        <p:nvPicPr>
          <p:cNvPr id="2066" name="Picture 18" descr="C:\Users\Катя\Desktop\Новая папка\IMG_0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4429124" cy="3357562"/>
          </a:xfrm>
          <a:prstGeom prst="rect">
            <a:avLst/>
          </a:prstGeom>
          <a:noFill/>
        </p:spPr>
      </p:pic>
      <p:pic>
        <p:nvPicPr>
          <p:cNvPr id="2067" name="Picture 19" descr="C:\Users\Катя\Desktop\Новая папка\IMG_02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571876"/>
            <a:ext cx="4714876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071670" y="214290"/>
            <a:ext cx="5286444" cy="17145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Награды </a:t>
            </a:r>
          </a:p>
        </p:txBody>
      </p:sp>
      <p:pic>
        <p:nvPicPr>
          <p:cNvPr id="7170" name="Picture 2" descr="C:\Users\Катя\Desktop\Новая папка\IMG_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Катя\Desktop\Новая папка\IMG_0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576513" cy="64293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Катя\Desktop\Новая папка\IMG_0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5420097" cy="5646563"/>
          </a:xfrm>
          <a:prstGeom prst="rect">
            <a:avLst/>
          </a:prstGeom>
          <a:noFill/>
        </p:spPr>
      </p:pic>
      <p:pic>
        <p:nvPicPr>
          <p:cNvPr id="5" name="Picture 2" descr="C:\Users\Катя\Downloads\58817408_MPobGerm01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429024" cy="39826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Катя\Desktop\Новая папка\IMG_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5123" name="Picture 3" descr="C:\Users\Катя\Desktop\Новая папка\IMG_0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91" y="1"/>
            <a:ext cx="4860009" cy="3643313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071810"/>
            <a:ext cx="485775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Катя\Desktop\Новая папка\IMG_0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34167" cy="7072338"/>
          </a:xfrm>
          <a:prstGeom prst="rect">
            <a:avLst/>
          </a:prstGeom>
          <a:noFill/>
        </p:spPr>
      </p:pic>
      <p:pic>
        <p:nvPicPr>
          <p:cNvPr id="6148" name="Picture 4" descr="C:\Users\Катя\Desktop\Новая папка\IMG_0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  <p:pic>
        <p:nvPicPr>
          <p:cNvPr id="6149" name="Picture 5" descr="C:\Users\Катя\Desktop\Новая папка\IMG_02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5" y="0"/>
            <a:ext cx="464347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Катя\Desktop\Новая папка\IMG_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атя\Desktop\Новая папка\IMG_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8290660" cy="6215106"/>
          </a:xfrm>
          <a:prstGeom prst="rect">
            <a:avLst/>
          </a:prstGeom>
          <a:noFill/>
        </p:spPr>
      </p:pic>
      <p:pic>
        <p:nvPicPr>
          <p:cNvPr id="1027" name="Picture 3" descr="C:\Users\Катя\Desktop\Новая папка\IMG_0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4232455" cy="62176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Катя\Desktop\Новая папка\IMG_0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Катя\Desktop\Новая папка\IMG_0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35642"/>
            <a:ext cx="4214810" cy="5622358"/>
          </a:xfrm>
          <a:prstGeom prst="rect">
            <a:avLst/>
          </a:prstGeom>
          <a:noFill/>
        </p:spPr>
      </p:pic>
      <p:pic>
        <p:nvPicPr>
          <p:cNvPr id="6" name="Picture 2" descr="C:\Users\Катя\Desktop\Новая папка\IMG_0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7074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6"/>
          <p:cNvSpPr>
            <a:spLocks noGrp="1"/>
          </p:cNvSpPr>
          <p:nvPr>
            <p:ph type="body" sz="half" idx="2"/>
          </p:nvPr>
        </p:nvSpPr>
        <p:spPr>
          <a:xfrm>
            <a:off x="4214810" y="785794"/>
            <a:ext cx="4929190" cy="5262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живёшь, фронтовик?</a:t>
            </a:r>
          </a:p>
          <a:p>
            <a:pPr algn="ctr" eaLnBrk="1" hangingPunct="1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Раны спать не дают?</a:t>
            </a:r>
          </a:p>
          <a:p>
            <a:pPr algn="ctr" eaLnBrk="1" hangingPunct="1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крепись, мой родной, не болей!</a:t>
            </a:r>
          </a:p>
          <a:p>
            <a:pPr algn="ctr" eaLnBrk="1" hangingPunct="1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Скоро майскую ночь</a:t>
            </a:r>
          </a:p>
          <a:p>
            <a:pPr algn="ctr" eaLnBrk="1" hangingPunct="1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Победный салют</a:t>
            </a:r>
          </a:p>
          <a:p>
            <a:pPr algn="ctr" eaLnBrk="1" hangingPunct="1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Озарит миллионом огней.</a:t>
            </a:r>
          </a:p>
          <a:p>
            <a:pPr algn="ctr" eaLnBrk="1" hangingPunct="1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увидишь салюта</a:t>
            </a:r>
          </a:p>
          <a:p>
            <a:pPr algn="ctr" eaLnBrk="1" hangingPunct="1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Искрящийся свет</a:t>
            </a:r>
          </a:p>
          <a:p>
            <a:pPr algn="ctr" eaLnBrk="1" hangingPunct="1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слезу украдкой смахнёшь…</a:t>
            </a:r>
          </a:p>
          <a:p>
            <a:pPr algn="ctr" eaLnBrk="1" hangingPunct="1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живи, фронтовик,</a:t>
            </a:r>
          </a:p>
          <a:p>
            <a:pPr algn="ctr" eaLnBrk="1" hangingPunct="1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 радостных лет!</a:t>
            </a:r>
          </a:p>
          <a:p>
            <a:pPr algn="ctr" eaLnBrk="1" hangingPunct="1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Обещай, что ещё поживёшь!</a:t>
            </a:r>
          </a:p>
        </p:txBody>
      </p:sp>
      <p:pic>
        <p:nvPicPr>
          <p:cNvPr id="2" name="Picture 2" descr="C:\Users\Катя\Desktop\Новая папка\9 ______ 2011__-______________ _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4143372" cy="379811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Катя\Desktop\Новая папка\IMG_0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Катя\Desktop\Новая папка\IMG_0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42918"/>
            <a:ext cx="4357718" cy="5812992"/>
          </a:xfrm>
          <a:prstGeom prst="rect">
            <a:avLst/>
          </a:prstGeom>
          <a:noFill/>
        </p:spPr>
      </p:pic>
      <p:pic>
        <p:nvPicPr>
          <p:cNvPr id="6147" name="Picture 3" descr="C:\Users\Катя\Desktop\Новая папка\IMG_0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4283099" cy="57134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Катя\Desktop\Новая папка\IMG_0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3763" y="2574925"/>
            <a:ext cx="5710237" cy="4280688"/>
          </a:xfrm>
          <a:prstGeom prst="rect">
            <a:avLst/>
          </a:prstGeom>
          <a:noFill/>
        </p:spPr>
      </p:pic>
      <p:pic>
        <p:nvPicPr>
          <p:cNvPr id="5" name="Picture 2" descr="C:\Users\Катя\Desktop\Новая папка\IMG_0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50600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Катя\Desktop\Новая папка\IMG_0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Катя\Desktop\Новая папка\IMG_0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C:\Users\Катя\Desktop\Новая папка\IMG_0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64343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371600" y="0"/>
            <a:ext cx="507260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98"/>
              </a:avLst>
            </a:prstTxWarp>
          </a:bodyPr>
          <a:lstStyle/>
          <a:p>
            <a:pPr algn="ctr"/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</a:t>
            </a:r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Война -</a:t>
            </a:r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81819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это </a:t>
            </a:r>
            <a:r>
              <a:rPr lang="ru-RU" sz="2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27 миллионов жертв.</a:t>
            </a:r>
            <a:endParaRPr lang="ru-RU" sz="24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 descr="https://img-fotki.yandex.ru/get/9250/14576209.164/0_e88c7_db40a2e3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2880320" cy="2698330"/>
          </a:xfrm>
          <a:prstGeom prst="rect">
            <a:avLst/>
          </a:prstGeom>
          <a:noFill/>
        </p:spPr>
      </p:pic>
      <p:pic>
        <p:nvPicPr>
          <p:cNvPr id="7" name="Содержимое 3" descr="http://war60.my1.ru/img/250px-D09CD0BED0B1D0B8D0BBD0B8D0B7D0B0D186D0B8D18F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04864"/>
            <a:ext cx="2880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4" descr="оборона Севастополя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56187"/>
            <a:ext cx="40322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курская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2825" y="5048250"/>
            <a:ext cx="43211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Части германской армии вступили на территорию СССР Июль 1941 г. Место съемки:  Автор съемки: не установлен ГАРФ Ф.7021. Оп.128. Д.256. Л.39№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571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472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            </a:t>
            </a:r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Война -</a:t>
            </a:r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81819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это 1725 разрушенных и сожжённых городов и посёлков,</a:t>
            </a:r>
          </a:p>
          <a:p>
            <a:pPr algn="ctr"/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свыше 70 тысяч сёл и деревень в нашей стране.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азрушенные дома 1943 г. Место съемки: Сталинград Автор съемки: Конов Л. И. ГАВО Ф.Р-790. Оп. 1. Ед. хр. 51. Л.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7250113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464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</a:t>
            </a:r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Война -</a:t>
            </a:r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990600" y="106680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это 32 тысячи взорванных заводов и фабрик,</a:t>
            </a:r>
          </a:p>
          <a:p>
            <a:pPr algn="ctr"/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65 тысяч километров железных дорог.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361" y="0"/>
            <a:ext cx="9202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8424" y="6237312"/>
            <a:ext cx="518205" cy="426757"/>
          </a:xfrm>
          <a:prstGeom prst="rect">
            <a:avLst/>
          </a:prstGeom>
        </p:spPr>
      </p:pic>
      <p:pic>
        <p:nvPicPr>
          <p:cNvPr id="4" name="Содержимое 3" descr="1718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" b="5254"/>
          <a:stretch>
            <a:fillRect/>
          </a:stretch>
        </p:blipFill>
        <p:spPr>
          <a:xfrm>
            <a:off x="-287654" y="0"/>
            <a:ext cx="9431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2673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Альбом. Ветераны\9ma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2500298" y="3357562"/>
            <a:ext cx="609010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401050" cy="4643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 городе Пугачеве и Пугачевском районе  проживали  и  проживают:</a:t>
            </a:r>
          </a:p>
          <a:p>
            <a:pPr eaLnBrk="1" hangingPunct="1">
              <a:buFont typeface="Arial" charset="0"/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ветераны  Великой  Отечественной войны, участвовавшие  в  боевых  действиях;</a:t>
            </a: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труженики  тыла.</a:t>
            </a: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334416" cy="61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apella_im._A.A._Jurlova_-_Wuman-Grjozy_-spaces_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mage7" descr="ogo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962400"/>
            <a:ext cx="358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1210282753_9ma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906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WordArt 4"/>
          <p:cNvSpPr>
            <a:spLocks noChangeArrowheads="1" noChangeShapeType="1" noTextEdit="1"/>
          </p:cNvSpPr>
          <p:nvPr/>
        </p:nvSpPr>
        <p:spPr bwMode="auto">
          <a:xfrm>
            <a:off x="4648200" y="609600"/>
            <a:ext cx="41910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      </a:t>
            </a:r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Вам,</a:t>
            </a:r>
          </a:p>
          <a:p>
            <a:pPr algn="ctr"/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ушедшим  в  бессмертие,-</a:t>
            </a:r>
          </a:p>
          <a:p>
            <a:pPr algn="ctr"/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   вечная  слава!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Содержимое 3" descr="bb232f49a97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00113" y="476250"/>
            <a:ext cx="7488237" cy="6049963"/>
          </a:xfrm>
        </p:spPr>
      </p:pic>
      <p:pic>
        <p:nvPicPr>
          <p:cNvPr id="2" name="Рисунок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2440" y="6106246"/>
            <a:ext cx="518205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773631"/>
      </p:ext>
    </p:extLst>
  </p:cSld>
  <p:clrMapOvr>
    <a:masterClrMapping/>
  </p:clrMapOvr>
  <p:transition advTm="18000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71480"/>
            <a:ext cx="778674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Окончен тот Великий смертный бой,</a:t>
            </a:r>
          </a:p>
          <a:p>
            <a:pPr indent="476250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Синеет мирно небо над тобой,</a:t>
            </a:r>
          </a:p>
          <a:p>
            <a:pPr indent="476250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 нашей вечной Волгой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476250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 славною солдатской головой.</a:t>
            </a:r>
          </a:p>
          <a:p>
            <a:pPr indent="476250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…За годом – год, из боя  - снова в бой!</a:t>
            </a:r>
          </a:p>
          <a:p>
            <a:pPr indent="476250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…Взлетели ввысь салюты над 							Москвой.</a:t>
            </a:r>
          </a:p>
          <a:p>
            <a:pPr indent="476250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И, завершив Победою Войну,</a:t>
            </a:r>
          </a:p>
          <a:p>
            <a:pPr indent="476250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Планете возвратили мы Весну,</a:t>
            </a:r>
          </a:p>
          <a:p>
            <a:pPr indent="476250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Планете мы вернули тишину ».  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476250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Михаил Львов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Альбом. Ветераны\1178724626_s_dnem_pobe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38841" y="0"/>
            <a:ext cx="3205159" cy="30003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78aca260c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3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211513"/>
            <a:ext cx="9144000" cy="346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Вам за Великий ратный подвиг!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 отстояли свободу и независимость нашей Родины!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 подарили  мир  народам  Европы!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 спасли  планету  от  фашизма!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Здоровья  Вам,   активного   долголетия, 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достойной  Победителей   жизни!</a:t>
            </a:r>
          </a:p>
          <a:p>
            <a:pPr algn="ctr">
              <a:defRPr/>
            </a:pP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285992"/>
            <a:ext cx="80650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Дорогие наши ветераны!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8938" y="6215063"/>
            <a:ext cx="621506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Безмерно благодарные Вам потомки</a:t>
            </a:r>
          </a:p>
          <a:p>
            <a:pPr>
              <a:defRPr/>
            </a:pP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59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0"/>
            <a:ext cx="17145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9may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663" y="0"/>
            <a:ext cx="33353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85728"/>
            <a:ext cx="9144000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  <a:p>
            <a:pPr algn="ctr">
              <a:defRPr/>
            </a:pPr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https://urok.1sept.ru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defRPr/>
            </a:pPr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  Материалы  Сети  Интернет.</a:t>
            </a:r>
          </a:p>
          <a:p>
            <a:pPr marL="514350" indent="-514350">
              <a:defRPr/>
            </a:pPr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Вставай, страна огромная!</a:t>
            </a:r>
            <a:endParaRPr lang="ru-RU" dirty="0"/>
          </a:p>
        </p:txBody>
      </p:sp>
      <p:pic>
        <p:nvPicPr>
          <p:cNvPr id="4" name="Picture 14" descr="родина-мат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53387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плакат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2880320" cy="426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48" y="285728"/>
            <a:ext cx="457203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не видела войны, но я знаю о ней. Я читала книги о Великой Отечественной войне, смотрела кинофильмы. А ещё мне рассказывали о ней  мои учителя, воспитатели и ветераны, с которыми у нас в школе проходили встречи.   Я считаю, что мы, сегодняшние дети должны знать, какой ценой было завоёвано наше счастье. </a:t>
            </a:r>
          </a:p>
          <a:p>
            <a:pPr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Дедушка моей классной руководительницы, Шестаковой Ольги Анатольевны, был участником Великой Отечественной войны».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defRPr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Новая папка\DCIM\102___02\IMG_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589327" cy="34404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рамоты 10 класс 1 полугодие\6 Шестакова Ольга Анатолье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57166"/>
            <a:ext cx="2647267" cy="3365519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1214422"/>
            <a:ext cx="571500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«Более полувека назад, в 1941 году, на нашу страну напали фашистские войска. Весь народ поднялся тогда на защиту Родины! Подвиг людей, защитивших нас, их потомков, никогда не будет забыт!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Как  можно  забыть  пролитую  ради  нашей  свободы  и  счастья  кровь? Как забыть подвиг солдата Александра Матросова, закрывшего своей грудью амбразуру вражеского  пулемётного дзота, или подвиг лётчика Николая  Гастелло, направившего свой горящий самолёт на скопление фашистских машин и танков? А так ли уж мал подвиг миллионов пехотинцев, месивших грязь бездорожья, выбивших врага с территории нашей страны и задавивших гадину в её чреве – в Берлине? Их ежедневный военный труд так же достоин восхищения и преклонения, как и отдельные, героические, подвиги, о которых написаны книги и сняты фильмы!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Хочется мне рассказать о моем дедушке, который, как и многие наши люди поднялся на защиту своей Родины,  молодым парнем.»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грамоты 10 класс 1 полугодие\6 Шестакова Ольга Анатолье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1932887" cy="2457315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214546" y="0"/>
            <a:ext cx="692945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«Мой дед</a:t>
            </a:r>
            <a:r>
              <a:rPr lang="ru-RU" sz="1600" b="1" baseline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Воронин Тимофей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Прокофьевич</a:t>
            </a: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родился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 января 1924 года в селе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Голяевка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Пензенской области, отец его во время Гражданской войны  был солдатом дивизии Василия Ивановича Чапаева. Жили впроголодь, потому что денег колхозникам не платили – лишь засчитывали трудодни, а потом расплачивались продуктами, независимо от того, большая семья или нет. Семья была традиционно большой, поэтому голод был частым гостем в их доме.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Начало войны застало его в селе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Лагуниха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Пугачевского района Саратовской области, первым из семьи был призван на фронт отец. Но, недолго пришлось ему защищать Родину,  в 1942 году  во время  бомбардировки Ленинграда  он был разорван фашистской бомбой, домой пришла похоронка.  Дедушку призвали на фронт, ему исполнилось 18 лет. Служить пришлось в танковой дивизии, водителем танка.   Очень часто приходилось тащить танк на себе в непогоду,  покидать его горящий, спасая своих товарищей.  В  бою под Брянском дед был ранен в левое предплечье, пришлось провести какое – то время в госпиталях. После ранения он вернулся на фронт в дивизию, в свой родной танк  и продолжал освобождать Родину от захватчиков.  После взятия Берлина, дивизия продолжала освобождение Европы от фашистов, войну закончил в Польше городе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Белосток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домой вернулся в 1947 году.   На фронте моего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деда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наградили орденом «Красной Звезды», медалью «За победу над Германией». Эти награды были дороги ему всю его жизнь, ведь за них пролили кровь миллионы людей.  Прожил свою жизнь в поселке Чапаевский, работая трактористом в бригаде,   воспитывая детей  и  внуков».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атя\Desktop\Новая папка\IMG_0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786346" cy="6384762"/>
          </a:xfrm>
          <a:prstGeom prst="rect">
            <a:avLst/>
          </a:prstGeom>
          <a:noFill/>
        </p:spPr>
      </p:pic>
      <p:pic>
        <p:nvPicPr>
          <p:cNvPr id="3" name="Picture 2" descr="C:\Users\Катя\Desktop\Новая папка\IMG_0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4786346" cy="6439782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043190" y="214290"/>
            <a:ext cx="6100810" cy="146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Воронин Тимофей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Прокофьевич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(1924-1995гг.)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4071942"/>
            <a:ext cx="6643734" cy="250033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Участник событий  Великой Отечественной войны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1941 – 1945 года.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льбом. Ветераны\82907497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Катя\Desktop\Новая папка\IMG_0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714744" cy="4842451"/>
          </a:xfrm>
          <a:prstGeom prst="rect">
            <a:avLst/>
          </a:prstGeom>
          <a:noFill/>
        </p:spPr>
      </p:pic>
      <p:pic>
        <p:nvPicPr>
          <p:cNvPr id="1028" name="Picture 4" descr="C:\Users\Катя\Desktop\Новая папка\IMG_0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428868"/>
            <a:ext cx="5179223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807</Words>
  <Application>Microsoft Office PowerPoint</Application>
  <PresentationFormat>Экран (4:3)</PresentationFormat>
  <Paragraphs>77</Paragraphs>
  <Slides>35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Вставай, страна огромная!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Ольга</cp:lastModifiedBy>
  <cp:revision>35</cp:revision>
  <dcterms:created xsi:type="dcterms:W3CDTF">2012-04-24T11:06:16Z</dcterms:created>
  <dcterms:modified xsi:type="dcterms:W3CDTF">2020-05-14T19:58:40Z</dcterms:modified>
</cp:coreProperties>
</file>