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73" r:id="rId9"/>
    <p:sldId id="270" r:id="rId10"/>
    <p:sldId id="272" r:id="rId11"/>
    <p:sldId id="271" r:id="rId12"/>
    <p:sldId id="27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-96" y="-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13314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09530" y="2738665"/>
            <a:ext cx="8767860" cy="138816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chemeClr val="accent1">
                    <a:lumMod val="50000"/>
                  </a:schemeClr>
                </a:solidFill>
              </a:rPr>
              <a:t>4 класс</a:t>
            </a:r>
            <a:endParaRPr lang="ru-RU" sz="72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67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816" y="1139545"/>
            <a:ext cx="111980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глагола в речи важна необычайно, без него наша речь немыслима.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Существительные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дают предметам, идеям и событиям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имена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прилагательные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описывают их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свойства.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глаголы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подобно живой воде, 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вдыхают жизнь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окружающие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слова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связывают их в законченное, полноценное предложение, наполняя его движением и активностью.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08384" y="474630"/>
            <a:ext cx="6434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Роль глаголов в языке?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797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95130" y="1669774"/>
            <a:ext cx="834887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глагол? </a:t>
            </a:r>
          </a:p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вопросы отвечает?</a:t>
            </a:r>
          </a:p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обозначает? </a:t>
            </a:r>
          </a:p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грамматические признаки есть у глагола?</a:t>
            </a:r>
          </a:p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изменяется глагол?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предложении выполняет глагол?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глаголов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языке.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95130" y="569843"/>
            <a:ext cx="73947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Итог урока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4034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0816" y="496453"/>
            <a:ext cx="856090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Проснулся, прищурился, сел, улыбнулся.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Отдёрнул, зажмурился, встал, потянулся.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Взглянул, почесался, намылил, умылся,</a:t>
            </a:r>
            <a:b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Зевнул, причесался, почистил, побрился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716696" y="2701024"/>
            <a:ext cx="910424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Купите </a:t>
            </a: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хомяка!</a:t>
            </a:r>
            <a:b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Ныл, орал, требовал! Просил, умолял - обещали подумать. Сжалились, решили купить. Пошли искать. Смотрели, выбирали, спорили. Купили! Несём, спит. Проснулся. Накормили, напоили, разместили. Сели наблюдать. Ходит, приглядывается, принюхивается. Подружились! Радуюсь!</a:t>
            </a:r>
            <a:endParaRPr lang="ru-RU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36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48" r="7173"/>
          <a:stretch/>
        </p:blipFill>
        <p:spPr>
          <a:xfrm>
            <a:off x="6547210" y="1817112"/>
            <a:ext cx="5275595" cy="478009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15155" y="793347"/>
            <a:ext cx="759853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Плутовка к дереву на цыпочках 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8102513" y="789766"/>
            <a:ext cx="25354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одходит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3639" y="1463169"/>
            <a:ext cx="1944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Вертит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59866" y="1463169"/>
            <a:ext cx="421309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востом,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5154" y="2209692"/>
            <a:ext cx="364472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вороны глаз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159876" y="2203766"/>
            <a:ext cx="2513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 </a:t>
            </a:r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сводит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79549" y="2917700"/>
            <a:ext cx="643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36374" y="2917578"/>
            <a:ext cx="19962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98490" y="3625464"/>
            <a:ext cx="60144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 сладко, чуть дыша… 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063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98490" y="439527"/>
            <a:ext cx="915687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ГЛАГОЛ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8034" y="1388861"/>
            <a:ext cx="1110158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вспомнить всё, что знаем о глаголе.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034" y="2454515"/>
            <a:ext cx="1023870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такое глагол? 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вопросы отвечает?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обозначает? 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грамматические признаки есть у глагола?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изменяется глагол?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Какую роль в предложении выполняет глагол?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глаголов в языке.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444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592428" y="579549"/>
            <a:ext cx="7688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1.Что такое глагол?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8670" y="554985"/>
            <a:ext cx="64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 – это часть речи.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254"/>
          <a:stretch/>
        </p:blipFill>
        <p:spPr>
          <a:xfrm>
            <a:off x="5525037" y="4662152"/>
            <a:ext cx="6208019" cy="174763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92427" y="1872211"/>
            <a:ext cx="4391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2.На какие вопросы отвечает?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2427" y="3580371"/>
            <a:ext cx="47651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3.Что обозначает?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138670" y="1725195"/>
            <a:ext cx="60659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делать? Что сделать?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делал? Что сделал?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делает? Что сделает? Что будет делать?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2428" y="4662151"/>
            <a:ext cx="42371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Действие предмета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988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313" y="556591"/>
            <a:ext cx="107740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 грамматические признаки есть у глагола?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547" y="1274517"/>
            <a:ext cx="2390774" cy="160548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96" y="1338191"/>
            <a:ext cx="2277096" cy="1515304"/>
          </a:xfrm>
          <a:prstGeom prst="rect">
            <a:avLst/>
          </a:prstGeom>
        </p:spPr>
      </p:pic>
      <p:pic>
        <p:nvPicPr>
          <p:cNvPr id="5" name="Рисунок 10" descr="1218030-8db2dff3245d6da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69396" y="3385135"/>
            <a:ext cx="5868636" cy="30821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504661" y="1881809"/>
            <a:ext cx="6990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60164" y="1845486"/>
            <a:ext cx="1126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съел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52521" y="1866420"/>
            <a:ext cx="34323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совершенный  несовершенный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93492" y="4267200"/>
            <a:ext cx="39358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прошедшее</a:t>
            </a:r>
          </a:p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189844" y="1227339"/>
            <a:ext cx="2464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454887" y="3514850"/>
            <a:ext cx="23986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86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31303" y="384314"/>
            <a:ext cx="1155382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Спишите предложения. Укажите время и вид       глаголов.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Пришла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в..сна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Со..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нце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светит ярко. С крыш чистая к..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пель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падает. На з..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мле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..лось много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 Скоро все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в..круг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з..з..л..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неет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З..щ..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бечут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птицы.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4731" y="2638506"/>
            <a:ext cx="2674868" cy="3897253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337" y="3893400"/>
            <a:ext cx="2319131" cy="2512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04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7321" y="446708"/>
            <a:ext cx="63875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изменяется глагол?</a:t>
            </a:r>
            <a:endParaRPr lang="ru-RU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4" y="4141586"/>
            <a:ext cx="1981200" cy="23050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8" t="3820" r="2748" b="9158"/>
          <a:stretch/>
        </p:blipFill>
        <p:spPr>
          <a:xfrm>
            <a:off x="7527235" y="3486976"/>
            <a:ext cx="4227444" cy="29552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564" y="1277681"/>
            <a:ext cx="5287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исую, рисуем, рисуешь, рисуете, рисует, рисуют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51776" y="2941258"/>
            <a:ext cx="238539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исовал, рисовала, </a:t>
            </a:r>
          </a:p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рисовали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56174" y="548185"/>
            <a:ext cx="4598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арисую, нарисуем, нарисуешь, нарисуете, нарисует, нарисуют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18519" y="3163810"/>
            <a:ext cx="22661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лицам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51650" y="3818421"/>
            <a:ext cx="24715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числам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51650" y="4464752"/>
            <a:ext cx="21998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родам</a:t>
            </a:r>
            <a:endParaRPr lang="ru-RU" sz="36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79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2365" y="662609"/>
            <a:ext cx="11052313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Запишите: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 - 3 глагола настоящего времени, 1лица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единственного числа;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2  -  3 глагола настоящего времени 3 лица,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множественного числа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3  -  3 глагола прошедшего времени,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мужского рода, единственного числа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4 – 3 глагола совершенного вида, будущего </a:t>
            </a:r>
          </a:p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времени, 2 лица, единственного числа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93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" y="318050"/>
            <a:ext cx="1012466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Каким членом предложения является глагол?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Уж тает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сне..,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б..гут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руч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п..веяло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сною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З..свищут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скоро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с..л..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вьи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лес оденется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л..</a:t>
            </a: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ствою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Ф. Тютчев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4" descr="40155182_satarov_8_9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3742" y="2266122"/>
            <a:ext cx="5727434" cy="4336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614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TC103457444[[fn=Основа]]</Template>
  <TotalTime>370</TotalTime>
  <Words>450</Words>
  <Application>Microsoft Office PowerPoint</Application>
  <PresentationFormat>Произвольный</PresentationFormat>
  <Paragraphs>75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Базис</vt:lpstr>
      <vt:lpstr>Урок русского языка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Сочинение  как опадают листья</dc:title>
  <dc:creator>Таня</dc:creator>
  <cp:lastModifiedBy>Светлана Бахарева</cp:lastModifiedBy>
  <cp:revision>39</cp:revision>
  <dcterms:created xsi:type="dcterms:W3CDTF">2014-09-23T15:26:25Z</dcterms:created>
  <dcterms:modified xsi:type="dcterms:W3CDTF">2020-01-27T23:17:02Z</dcterms:modified>
</cp:coreProperties>
</file>