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60" r:id="rId3"/>
    <p:sldId id="257" r:id="rId4"/>
    <p:sldId id="269" r:id="rId5"/>
    <p:sldId id="268" r:id="rId6"/>
    <p:sldId id="272" r:id="rId7"/>
    <p:sldId id="273" r:id="rId8"/>
    <p:sldId id="262" r:id="rId9"/>
    <p:sldId id="263" r:id="rId10"/>
    <p:sldId id="270" r:id="rId11"/>
    <p:sldId id="264" r:id="rId12"/>
    <p:sldId id="261" r:id="rId13"/>
    <p:sldId id="259" r:id="rId14"/>
    <p:sldId id="266" r:id="rId15"/>
    <p:sldId id="267" r:id="rId16"/>
    <p:sldId id="271" r:id="rId17"/>
    <p:sldId id="26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5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FD508-5AC8-4B1A-8970-235AFF00E495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ru-RU"/>
        </a:p>
      </dgm:t>
    </dgm:pt>
    <dgm:pt modelId="{F0CEA4C9-B02E-475E-A071-E5F117427FAE}">
      <dgm:prSet phldrT="[Текст]" phldr="1"/>
      <dgm:spPr/>
      <dgm:t>
        <a:bodyPr/>
        <a:lstStyle/>
        <a:p>
          <a:endParaRPr lang="ru-RU" dirty="0"/>
        </a:p>
      </dgm:t>
    </dgm:pt>
    <dgm:pt modelId="{FEB24D5F-4830-457F-B454-F82DD0E9BF14}" type="parTrans" cxnId="{EFEBFF10-0188-45BF-B911-A5F25D03ED9C}">
      <dgm:prSet/>
      <dgm:spPr/>
      <dgm:t>
        <a:bodyPr/>
        <a:lstStyle/>
        <a:p>
          <a:endParaRPr lang="ru-RU"/>
        </a:p>
      </dgm:t>
    </dgm:pt>
    <dgm:pt modelId="{F55A6A37-29B1-4136-9BF0-06A5AC165AEB}" type="sibTrans" cxnId="{EFEBFF10-0188-45BF-B911-A5F25D03ED9C}">
      <dgm:prSet/>
      <dgm:spPr/>
      <dgm:t>
        <a:bodyPr/>
        <a:lstStyle/>
        <a:p>
          <a:endParaRPr lang="ru-RU"/>
        </a:p>
      </dgm:t>
    </dgm:pt>
    <dgm:pt modelId="{E2E9F84F-C5E3-4B30-B4F7-5DEFAD9B3756}">
      <dgm:prSet phldrT="[Текст]" phldr="1"/>
      <dgm:spPr/>
      <dgm:t>
        <a:bodyPr/>
        <a:lstStyle/>
        <a:p>
          <a:endParaRPr lang="ru-RU" dirty="0"/>
        </a:p>
      </dgm:t>
    </dgm:pt>
    <dgm:pt modelId="{CFFD87CF-9D79-4AC7-8EE7-7DB65F3DD41C}" type="parTrans" cxnId="{78A2FFAC-C118-42CC-AED5-49EB5078BE8B}">
      <dgm:prSet/>
      <dgm:spPr/>
      <dgm:t>
        <a:bodyPr/>
        <a:lstStyle/>
        <a:p>
          <a:endParaRPr lang="ru-RU"/>
        </a:p>
      </dgm:t>
    </dgm:pt>
    <dgm:pt modelId="{384E3748-317B-49E5-B3F3-9F71BA5CC168}" type="sibTrans" cxnId="{78A2FFAC-C118-42CC-AED5-49EB5078BE8B}">
      <dgm:prSet/>
      <dgm:spPr/>
      <dgm:t>
        <a:bodyPr/>
        <a:lstStyle/>
        <a:p>
          <a:endParaRPr lang="ru-RU"/>
        </a:p>
      </dgm:t>
    </dgm:pt>
    <dgm:pt modelId="{89B87BAE-FAD3-43F9-B211-466C9DDFB0B6}">
      <dgm:prSet phldrT="[Текст]" phldr="1"/>
      <dgm:spPr/>
      <dgm:t>
        <a:bodyPr/>
        <a:lstStyle/>
        <a:p>
          <a:endParaRPr lang="ru-RU"/>
        </a:p>
      </dgm:t>
    </dgm:pt>
    <dgm:pt modelId="{B5D0BBD9-792F-4EAE-B06C-5CF6BB4BEA56}" type="parTrans" cxnId="{025E0E11-CDE9-41AA-A30F-755662326FFE}">
      <dgm:prSet/>
      <dgm:spPr/>
      <dgm:t>
        <a:bodyPr/>
        <a:lstStyle/>
        <a:p>
          <a:endParaRPr lang="ru-RU"/>
        </a:p>
      </dgm:t>
    </dgm:pt>
    <dgm:pt modelId="{EA09414C-D8D0-48F9-8D8D-442EAB0A6893}" type="sibTrans" cxnId="{025E0E11-CDE9-41AA-A30F-755662326FFE}">
      <dgm:prSet/>
      <dgm:spPr/>
      <dgm:t>
        <a:bodyPr/>
        <a:lstStyle/>
        <a:p>
          <a:endParaRPr lang="ru-RU"/>
        </a:p>
      </dgm:t>
    </dgm:pt>
    <dgm:pt modelId="{8C3556AF-F161-48B8-868F-99F28D215A47}">
      <dgm:prSet phldrT="[Текст]" phldr="1"/>
      <dgm:spPr/>
      <dgm:t>
        <a:bodyPr/>
        <a:lstStyle/>
        <a:p>
          <a:endParaRPr lang="ru-RU"/>
        </a:p>
      </dgm:t>
    </dgm:pt>
    <dgm:pt modelId="{B273E7FF-0E38-4A8B-B365-EAD74BB2B25D}" type="parTrans" cxnId="{DB60F5F0-B9BB-4203-ADE9-1507309FB2BF}">
      <dgm:prSet/>
      <dgm:spPr/>
      <dgm:t>
        <a:bodyPr/>
        <a:lstStyle/>
        <a:p>
          <a:endParaRPr lang="ru-RU"/>
        </a:p>
      </dgm:t>
    </dgm:pt>
    <dgm:pt modelId="{F75298F0-F0A4-4360-9A7B-9D506481D7E0}" type="sibTrans" cxnId="{DB60F5F0-B9BB-4203-ADE9-1507309FB2BF}">
      <dgm:prSet/>
      <dgm:spPr/>
      <dgm:t>
        <a:bodyPr/>
        <a:lstStyle/>
        <a:p>
          <a:endParaRPr lang="ru-RU"/>
        </a:p>
      </dgm:t>
    </dgm:pt>
    <dgm:pt modelId="{72B5E6E1-81B5-41E1-BAB6-D372E176E773}">
      <dgm:prSet phldrT="[Текст]" phldr="1"/>
      <dgm:spPr/>
      <dgm:t>
        <a:bodyPr/>
        <a:lstStyle/>
        <a:p>
          <a:endParaRPr lang="ru-RU" dirty="0"/>
        </a:p>
      </dgm:t>
    </dgm:pt>
    <dgm:pt modelId="{40ADD3A3-D3CF-4653-A776-2010797CBB7F}" type="parTrans" cxnId="{2C6960B2-8D2E-4E29-92E0-7B8734195F1C}">
      <dgm:prSet/>
      <dgm:spPr/>
      <dgm:t>
        <a:bodyPr/>
        <a:lstStyle/>
        <a:p>
          <a:endParaRPr lang="ru-RU"/>
        </a:p>
      </dgm:t>
    </dgm:pt>
    <dgm:pt modelId="{C10DD314-F8EB-46E0-BED9-6239F63E139C}" type="sibTrans" cxnId="{2C6960B2-8D2E-4E29-92E0-7B8734195F1C}">
      <dgm:prSet/>
      <dgm:spPr/>
      <dgm:t>
        <a:bodyPr/>
        <a:lstStyle/>
        <a:p>
          <a:endParaRPr lang="ru-RU"/>
        </a:p>
      </dgm:t>
    </dgm:pt>
    <dgm:pt modelId="{BB0D840D-9A47-4A63-AE7D-DDE6A36EEA01}">
      <dgm:prSet phldrT="[Текст]" phldr="1"/>
      <dgm:spPr/>
      <dgm:t>
        <a:bodyPr/>
        <a:lstStyle/>
        <a:p>
          <a:endParaRPr lang="ru-RU" dirty="0"/>
        </a:p>
      </dgm:t>
    </dgm:pt>
    <dgm:pt modelId="{ACBDCBC3-2869-44B9-B15F-DCD8B1E3C3E2}" type="parTrans" cxnId="{D353CCA2-3B27-4F32-99C8-6CAEE2252D98}">
      <dgm:prSet/>
      <dgm:spPr/>
      <dgm:t>
        <a:bodyPr/>
        <a:lstStyle/>
        <a:p>
          <a:endParaRPr lang="ru-RU"/>
        </a:p>
      </dgm:t>
    </dgm:pt>
    <dgm:pt modelId="{685900F2-2193-4DFB-9C73-4E0CA060C4C5}" type="sibTrans" cxnId="{D353CCA2-3B27-4F32-99C8-6CAEE2252D98}">
      <dgm:prSet/>
      <dgm:spPr/>
      <dgm:t>
        <a:bodyPr/>
        <a:lstStyle/>
        <a:p>
          <a:endParaRPr lang="ru-RU"/>
        </a:p>
      </dgm:t>
    </dgm:pt>
    <dgm:pt modelId="{914101C2-FD07-4186-BE41-C617E183CED2}">
      <dgm:prSet phldrT="[Текст]" phldr="1"/>
      <dgm:spPr/>
      <dgm:t>
        <a:bodyPr/>
        <a:lstStyle/>
        <a:p>
          <a:endParaRPr lang="ru-RU"/>
        </a:p>
      </dgm:t>
    </dgm:pt>
    <dgm:pt modelId="{C781B489-CDA2-49B6-A753-2669ED1490ED}" type="parTrans" cxnId="{551479E2-3963-4A1E-A12E-ACF241214927}">
      <dgm:prSet/>
      <dgm:spPr/>
      <dgm:t>
        <a:bodyPr/>
        <a:lstStyle/>
        <a:p>
          <a:endParaRPr lang="ru-RU"/>
        </a:p>
      </dgm:t>
    </dgm:pt>
    <dgm:pt modelId="{068FA07D-71B9-4BA7-A4DB-845616DFE1AB}" type="sibTrans" cxnId="{551479E2-3963-4A1E-A12E-ACF241214927}">
      <dgm:prSet/>
      <dgm:spPr/>
      <dgm:t>
        <a:bodyPr/>
        <a:lstStyle/>
        <a:p>
          <a:endParaRPr lang="ru-RU"/>
        </a:p>
      </dgm:t>
    </dgm:pt>
    <dgm:pt modelId="{3CBDDEDA-3A43-48DB-8E07-521BEF205AA5}">
      <dgm:prSet phldrT="[Текст]" phldr="1"/>
      <dgm:spPr/>
      <dgm:t>
        <a:bodyPr/>
        <a:lstStyle/>
        <a:p>
          <a:endParaRPr lang="ru-RU"/>
        </a:p>
      </dgm:t>
    </dgm:pt>
    <dgm:pt modelId="{32CEE10E-3510-4516-AC1C-6B99CF3BABCF}" type="parTrans" cxnId="{A0BD28A7-6523-412A-A057-DB73CD585EFC}">
      <dgm:prSet/>
      <dgm:spPr/>
      <dgm:t>
        <a:bodyPr/>
        <a:lstStyle/>
        <a:p>
          <a:endParaRPr lang="ru-RU"/>
        </a:p>
      </dgm:t>
    </dgm:pt>
    <dgm:pt modelId="{BAEA394D-6C57-487C-BD8E-030CB7CA4030}" type="sibTrans" cxnId="{A0BD28A7-6523-412A-A057-DB73CD585EFC}">
      <dgm:prSet/>
      <dgm:spPr/>
      <dgm:t>
        <a:bodyPr/>
        <a:lstStyle/>
        <a:p>
          <a:endParaRPr lang="ru-RU"/>
        </a:p>
      </dgm:t>
    </dgm:pt>
    <dgm:pt modelId="{5112B5FE-B914-4FA4-B7A2-9B5487CDB7D2}">
      <dgm:prSet phldrT="[Текст]" phldr="1"/>
      <dgm:spPr/>
      <dgm:t>
        <a:bodyPr/>
        <a:lstStyle/>
        <a:p>
          <a:endParaRPr lang="ru-RU"/>
        </a:p>
      </dgm:t>
    </dgm:pt>
    <dgm:pt modelId="{14FB440E-7616-40E5-BE97-4CB6B21BA1A3}" type="parTrans" cxnId="{0BE2E33A-83D3-4F54-8C33-F28A29D82963}">
      <dgm:prSet/>
      <dgm:spPr/>
      <dgm:t>
        <a:bodyPr/>
        <a:lstStyle/>
        <a:p>
          <a:endParaRPr lang="ru-RU"/>
        </a:p>
      </dgm:t>
    </dgm:pt>
    <dgm:pt modelId="{4C5F244E-9ECC-490D-8660-6FBE4EC6868D}" type="sibTrans" cxnId="{0BE2E33A-83D3-4F54-8C33-F28A29D82963}">
      <dgm:prSet/>
      <dgm:spPr/>
      <dgm:t>
        <a:bodyPr/>
        <a:lstStyle/>
        <a:p>
          <a:endParaRPr lang="ru-RU"/>
        </a:p>
      </dgm:t>
    </dgm:pt>
    <dgm:pt modelId="{4A271408-9759-4024-98E0-A2EA18055FF8}" type="pres">
      <dgm:prSet presAssocID="{4F3FD508-5AC8-4B1A-8970-235AFF00E495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3E767C6-9B0A-47F4-BEA8-7A64744BC204}" type="pres">
      <dgm:prSet presAssocID="{F0CEA4C9-B02E-475E-A071-E5F117427FAE}" presName="first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29B7C-C29E-4241-8DA6-AD32B7CB7463}" type="pres">
      <dgm:prSet presAssocID="{F55A6A37-29B1-4136-9BF0-06A5AC165AEB}" presName="sibTrans" presStyleLbl="sibTrans2D1" presStyleIdx="0" presStyleCnt="8"/>
      <dgm:spPr/>
      <dgm:t>
        <a:bodyPr/>
        <a:lstStyle/>
        <a:p>
          <a:endParaRPr lang="ru-RU"/>
        </a:p>
      </dgm:t>
    </dgm:pt>
    <dgm:pt modelId="{D60EBB2A-AA94-4683-B519-00E97A07F499}" type="pres">
      <dgm:prSet presAssocID="{E2E9F84F-C5E3-4B30-B4F7-5DEFAD9B3756}" presName="middleNode" presStyleCnt="0"/>
      <dgm:spPr/>
    </dgm:pt>
    <dgm:pt modelId="{7EF68A4C-75AA-4442-ABE9-E52D4B41F6AE}" type="pres">
      <dgm:prSet presAssocID="{E2E9F84F-C5E3-4B30-B4F7-5DEFAD9B3756}" presName="padding" presStyleLbl="node1" presStyleIdx="0" presStyleCnt="9"/>
      <dgm:spPr/>
    </dgm:pt>
    <dgm:pt modelId="{7DAB33D6-3718-47CC-BCE1-0981F1EF2964}" type="pres">
      <dgm:prSet presAssocID="{E2E9F84F-C5E3-4B30-B4F7-5DEFAD9B3756}" presName="shap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B2EC8-5565-42E0-ABC7-57BC4EC26E1A}" type="pres">
      <dgm:prSet presAssocID="{384E3748-317B-49E5-B3F3-9F71BA5CC168}" presName="sibTrans" presStyleLbl="sibTrans2D1" presStyleIdx="1" presStyleCnt="8"/>
      <dgm:spPr/>
      <dgm:t>
        <a:bodyPr/>
        <a:lstStyle/>
        <a:p>
          <a:endParaRPr lang="ru-RU"/>
        </a:p>
      </dgm:t>
    </dgm:pt>
    <dgm:pt modelId="{C03D3EFA-003D-4355-87BA-86D37779B4C2}" type="pres">
      <dgm:prSet presAssocID="{89B87BAE-FAD3-43F9-B211-466C9DDFB0B6}" presName="middleNode" presStyleCnt="0"/>
      <dgm:spPr/>
    </dgm:pt>
    <dgm:pt modelId="{1470F6BF-4CAD-48F7-9AC6-AA548FA05D32}" type="pres">
      <dgm:prSet presAssocID="{89B87BAE-FAD3-43F9-B211-466C9DDFB0B6}" presName="padding" presStyleLbl="node1" presStyleIdx="1" presStyleCnt="9"/>
      <dgm:spPr/>
    </dgm:pt>
    <dgm:pt modelId="{32B52C35-BFF4-495F-8F6F-85584B68C112}" type="pres">
      <dgm:prSet presAssocID="{89B87BAE-FAD3-43F9-B211-466C9DDFB0B6}" presName="shap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3BC00-FB41-496F-B48C-9388D42CCB64}" type="pres">
      <dgm:prSet presAssocID="{EA09414C-D8D0-48F9-8D8D-442EAB0A6893}" presName="sibTrans" presStyleLbl="sibTrans2D1" presStyleIdx="2" presStyleCnt="8"/>
      <dgm:spPr/>
      <dgm:t>
        <a:bodyPr/>
        <a:lstStyle/>
        <a:p>
          <a:endParaRPr lang="ru-RU"/>
        </a:p>
      </dgm:t>
    </dgm:pt>
    <dgm:pt modelId="{3DB2642A-E4F1-4E41-9E5B-E935C9B7F7AC}" type="pres">
      <dgm:prSet presAssocID="{8C3556AF-F161-48B8-868F-99F28D215A47}" presName="middleNode" presStyleCnt="0"/>
      <dgm:spPr/>
    </dgm:pt>
    <dgm:pt modelId="{2EC8F9EB-AD3F-4610-8E50-D311DABCE22B}" type="pres">
      <dgm:prSet presAssocID="{8C3556AF-F161-48B8-868F-99F28D215A47}" presName="padding" presStyleLbl="node1" presStyleIdx="2" presStyleCnt="9"/>
      <dgm:spPr/>
    </dgm:pt>
    <dgm:pt modelId="{BAB94DAF-32A5-4EC5-B92F-C8B168303A37}" type="pres">
      <dgm:prSet presAssocID="{8C3556AF-F161-48B8-868F-99F28D215A47}" presName="shap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F2E5C-164E-4297-8EBE-07BE254EAB62}" type="pres">
      <dgm:prSet presAssocID="{F75298F0-F0A4-4360-9A7B-9D506481D7E0}" presName="sibTrans" presStyleLbl="sibTrans2D1" presStyleIdx="3" presStyleCnt="8"/>
      <dgm:spPr/>
      <dgm:t>
        <a:bodyPr/>
        <a:lstStyle/>
        <a:p>
          <a:endParaRPr lang="ru-RU"/>
        </a:p>
      </dgm:t>
    </dgm:pt>
    <dgm:pt modelId="{136FFAF7-DEB1-466E-96C5-8AF08884CB53}" type="pres">
      <dgm:prSet presAssocID="{72B5E6E1-81B5-41E1-BAB6-D372E176E773}" presName="middleNode" presStyleCnt="0"/>
      <dgm:spPr/>
    </dgm:pt>
    <dgm:pt modelId="{1A36D351-1CAD-49A8-85C4-DDF600DEEF34}" type="pres">
      <dgm:prSet presAssocID="{72B5E6E1-81B5-41E1-BAB6-D372E176E773}" presName="padding" presStyleLbl="node1" presStyleIdx="3" presStyleCnt="9"/>
      <dgm:spPr/>
    </dgm:pt>
    <dgm:pt modelId="{49D6C4CB-0250-4453-866F-1A3D05A044F1}" type="pres">
      <dgm:prSet presAssocID="{72B5E6E1-81B5-41E1-BAB6-D372E176E773}" presName="shap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076A4-C7D8-4B72-B365-B84FF38553D0}" type="pres">
      <dgm:prSet presAssocID="{C10DD314-F8EB-46E0-BED9-6239F63E139C}" presName="sibTrans" presStyleLbl="sibTrans2D1" presStyleIdx="4" presStyleCnt="8"/>
      <dgm:spPr/>
      <dgm:t>
        <a:bodyPr/>
        <a:lstStyle/>
        <a:p>
          <a:endParaRPr lang="ru-RU"/>
        </a:p>
      </dgm:t>
    </dgm:pt>
    <dgm:pt modelId="{E903ECA2-18B7-4346-A39E-1B6E25671420}" type="pres">
      <dgm:prSet presAssocID="{BB0D840D-9A47-4A63-AE7D-DDE6A36EEA01}" presName="middleNode" presStyleCnt="0"/>
      <dgm:spPr/>
    </dgm:pt>
    <dgm:pt modelId="{3E819F9F-05EC-4B7F-A24F-E0BF99F80F8C}" type="pres">
      <dgm:prSet presAssocID="{BB0D840D-9A47-4A63-AE7D-DDE6A36EEA01}" presName="padding" presStyleLbl="node1" presStyleIdx="4" presStyleCnt="9"/>
      <dgm:spPr/>
    </dgm:pt>
    <dgm:pt modelId="{F98C17CA-CFB9-4438-BC45-CEA835FE69A2}" type="pres">
      <dgm:prSet presAssocID="{BB0D840D-9A47-4A63-AE7D-DDE6A36EEA01}" presName="shap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D8932-41F2-45FB-9DF6-5A9B7B4FADD0}" type="pres">
      <dgm:prSet presAssocID="{685900F2-2193-4DFB-9C73-4E0CA060C4C5}" presName="sibTrans" presStyleLbl="sibTrans2D1" presStyleIdx="5" presStyleCnt="8"/>
      <dgm:spPr/>
      <dgm:t>
        <a:bodyPr/>
        <a:lstStyle/>
        <a:p>
          <a:endParaRPr lang="ru-RU"/>
        </a:p>
      </dgm:t>
    </dgm:pt>
    <dgm:pt modelId="{F2A45C1B-20DC-481A-BF0E-6A61E098E9C4}" type="pres">
      <dgm:prSet presAssocID="{914101C2-FD07-4186-BE41-C617E183CED2}" presName="middleNode" presStyleCnt="0"/>
      <dgm:spPr/>
    </dgm:pt>
    <dgm:pt modelId="{F468A4E3-2077-4452-911B-9E8F7215494B}" type="pres">
      <dgm:prSet presAssocID="{914101C2-FD07-4186-BE41-C617E183CED2}" presName="padding" presStyleLbl="node1" presStyleIdx="5" presStyleCnt="9"/>
      <dgm:spPr/>
    </dgm:pt>
    <dgm:pt modelId="{7CA4FAEE-CCE2-4A83-815F-439DE770806F}" type="pres">
      <dgm:prSet presAssocID="{914101C2-FD07-4186-BE41-C617E183CED2}" presName="shap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84A87-709A-40DF-B22B-9A65A6CA6E4F}" type="pres">
      <dgm:prSet presAssocID="{068FA07D-71B9-4BA7-A4DB-845616DFE1AB}" presName="sibTrans" presStyleLbl="sibTrans2D1" presStyleIdx="6" presStyleCnt="8"/>
      <dgm:spPr/>
      <dgm:t>
        <a:bodyPr/>
        <a:lstStyle/>
        <a:p>
          <a:endParaRPr lang="ru-RU"/>
        </a:p>
      </dgm:t>
    </dgm:pt>
    <dgm:pt modelId="{3C166F86-7862-48F3-A43E-C7549D00F708}" type="pres">
      <dgm:prSet presAssocID="{3CBDDEDA-3A43-48DB-8E07-521BEF205AA5}" presName="middleNode" presStyleCnt="0"/>
      <dgm:spPr/>
    </dgm:pt>
    <dgm:pt modelId="{1BCA2B18-10C0-413E-AA35-97B5314FE4A9}" type="pres">
      <dgm:prSet presAssocID="{3CBDDEDA-3A43-48DB-8E07-521BEF205AA5}" presName="padding" presStyleLbl="node1" presStyleIdx="6" presStyleCnt="9"/>
      <dgm:spPr/>
    </dgm:pt>
    <dgm:pt modelId="{57189C09-9932-4B2D-A51E-35B641103C5B}" type="pres">
      <dgm:prSet presAssocID="{3CBDDEDA-3A43-48DB-8E07-521BEF205AA5}" presName="shap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38DF01-D4DA-43FA-9BD8-1CFE056A6A4B}" type="pres">
      <dgm:prSet presAssocID="{BAEA394D-6C57-487C-BD8E-030CB7CA4030}" presName="sibTrans" presStyleLbl="sibTrans2D1" presStyleIdx="7" presStyleCnt="8"/>
      <dgm:spPr/>
      <dgm:t>
        <a:bodyPr/>
        <a:lstStyle/>
        <a:p>
          <a:endParaRPr lang="ru-RU"/>
        </a:p>
      </dgm:t>
    </dgm:pt>
    <dgm:pt modelId="{8D1266C2-3916-40E8-95E1-EBC81DE279EC}" type="pres">
      <dgm:prSet presAssocID="{5112B5FE-B914-4FA4-B7A2-9B5487CDB7D2}" presName="last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E5C960-4323-4ECD-B49F-9CCBC3207EC6}" type="presOf" srcId="{384E3748-317B-49E5-B3F3-9F71BA5CC168}" destId="{A27B2EC8-5565-42E0-ABC7-57BC4EC26E1A}" srcOrd="0" destOrd="0" presId="urn:microsoft.com/office/officeart/2005/8/layout/bProcess2"/>
    <dgm:cxn modelId="{2C6960B2-8D2E-4E29-92E0-7B8734195F1C}" srcId="{4F3FD508-5AC8-4B1A-8970-235AFF00E495}" destId="{72B5E6E1-81B5-41E1-BAB6-D372E176E773}" srcOrd="4" destOrd="0" parTransId="{40ADD3A3-D3CF-4653-A776-2010797CBB7F}" sibTransId="{C10DD314-F8EB-46E0-BED9-6239F63E139C}"/>
    <dgm:cxn modelId="{45C02AE0-6869-40CD-8E23-9FE34511B9E9}" type="presOf" srcId="{F75298F0-F0A4-4360-9A7B-9D506481D7E0}" destId="{CCAF2E5C-164E-4297-8EBE-07BE254EAB62}" srcOrd="0" destOrd="0" presId="urn:microsoft.com/office/officeart/2005/8/layout/bProcess2"/>
    <dgm:cxn modelId="{CC5AF7E2-A7AB-417E-B652-77AE4E74679A}" type="presOf" srcId="{89B87BAE-FAD3-43F9-B211-466C9DDFB0B6}" destId="{32B52C35-BFF4-495F-8F6F-85584B68C112}" srcOrd="0" destOrd="0" presId="urn:microsoft.com/office/officeart/2005/8/layout/bProcess2"/>
    <dgm:cxn modelId="{3D57CDB6-65E3-4AD1-82EF-4AC36AC29F6C}" type="presOf" srcId="{72B5E6E1-81B5-41E1-BAB6-D372E176E773}" destId="{49D6C4CB-0250-4453-866F-1A3D05A044F1}" srcOrd="0" destOrd="0" presId="urn:microsoft.com/office/officeart/2005/8/layout/bProcess2"/>
    <dgm:cxn modelId="{A0BD28A7-6523-412A-A057-DB73CD585EFC}" srcId="{4F3FD508-5AC8-4B1A-8970-235AFF00E495}" destId="{3CBDDEDA-3A43-48DB-8E07-521BEF205AA5}" srcOrd="7" destOrd="0" parTransId="{32CEE10E-3510-4516-AC1C-6B99CF3BABCF}" sibTransId="{BAEA394D-6C57-487C-BD8E-030CB7CA4030}"/>
    <dgm:cxn modelId="{990BA27B-2321-4CAE-9C74-D54BA0FE5504}" type="presOf" srcId="{C10DD314-F8EB-46E0-BED9-6239F63E139C}" destId="{F81076A4-C7D8-4B72-B365-B84FF38553D0}" srcOrd="0" destOrd="0" presId="urn:microsoft.com/office/officeart/2005/8/layout/bProcess2"/>
    <dgm:cxn modelId="{025E0E11-CDE9-41AA-A30F-755662326FFE}" srcId="{4F3FD508-5AC8-4B1A-8970-235AFF00E495}" destId="{89B87BAE-FAD3-43F9-B211-466C9DDFB0B6}" srcOrd="2" destOrd="0" parTransId="{B5D0BBD9-792F-4EAE-B06C-5CF6BB4BEA56}" sibTransId="{EA09414C-D8D0-48F9-8D8D-442EAB0A6893}"/>
    <dgm:cxn modelId="{7645299D-5609-48AA-8B40-3ED0B20190E1}" type="presOf" srcId="{EA09414C-D8D0-48F9-8D8D-442EAB0A6893}" destId="{6233BC00-FB41-496F-B48C-9388D42CCB64}" srcOrd="0" destOrd="0" presId="urn:microsoft.com/office/officeart/2005/8/layout/bProcess2"/>
    <dgm:cxn modelId="{5AFE81D3-E5DE-42B5-85C4-72D11AF71F90}" type="presOf" srcId="{F55A6A37-29B1-4136-9BF0-06A5AC165AEB}" destId="{CC529B7C-C29E-4241-8DA6-AD32B7CB7463}" srcOrd="0" destOrd="0" presId="urn:microsoft.com/office/officeart/2005/8/layout/bProcess2"/>
    <dgm:cxn modelId="{DBF13486-5D06-48F5-A4D8-AE00C707018F}" type="presOf" srcId="{F0CEA4C9-B02E-475E-A071-E5F117427FAE}" destId="{63E767C6-9B0A-47F4-BEA8-7A64744BC204}" srcOrd="0" destOrd="0" presId="urn:microsoft.com/office/officeart/2005/8/layout/bProcess2"/>
    <dgm:cxn modelId="{DD178F1E-481A-41CF-B072-67A320EFDE0F}" type="presOf" srcId="{E2E9F84F-C5E3-4B30-B4F7-5DEFAD9B3756}" destId="{7DAB33D6-3718-47CC-BCE1-0981F1EF2964}" srcOrd="0" destOrd="0" presId="urn:microsoft.com/office/officeart/2005/8/layout/bProcess2"/>
    <dgm:cxn modelId="{9A9FF031-6D12-4D47-9832-C0C820996037}" type="presOf" srcId="{BAEA394D-6C57-487C-BD8E-030CB7CA4030}" destId="{4A38DF01-D4DA-43FA-9BD8-1CFE056A6A4B}" srcOrd="0" destOrd="0" presId="urn:microsoft.com/office/officeart/2005/8/layout/bProcess2"/>
    <dgm:cxn modelId="{C62E54DB-96B8-4430-9D0D-B473D448697D}" type="presOf" srcId="{5112B5FE-B914-4FA4-B7A2-9B5487CDB7D2}" destId="{8D1266C2-3916-40E8-95E1-EBC81DE279EC}" srcOrd="0" destOrd="0" presId="urn:microsoft.com/office/officeart/2005/8/layout/bProcess2"/>
    <dgm:cxn modelId="{D353CCA2-3B27-4F32-99C8-6CAEE2252D98}" srcId="{4F3FD508-5AC8-4B1A-8970-235AFF00E495}" destId="{BB0D840D-9A47-4A63-AE7D-DDE6A36EEA01}" srcOrd="5" destOrd="0" parTransId="{ACBDCBC3-2869-44B9-B15F-DCD8B1E3C3E2}" sibTransId="{685900F2-2193-4DFB-9C73-4E0CA060C4C5}"/>
    <dgm:cxn modelId="{5457C47A-816C-4694-80B9-D591F7771655}" type="presOf" srcId="{914101C2-FD07-4186-BE41-C617E183CED2}" destId="{7CA4FAEE-CCE2-4A83-815F-439DE770806F}" srcOrd="0" destOrd="0" presId="urn:microsoft.com/office/officeart/2005/8/layout/bProcess2"/>
    <dgm:cxn modelId="{DB60F5F0-B9BB-4203-ADE9-1507309FB2BF}" srcId="{4F3FD508-5AC8-4B1A-8970-235AFF00E495}" destId="{8C3556AF-F161-48B8-868F-99F28D215A47}" srcOrd="3" destOrd="0" parTransId="{B273E7FF-0E38-4A8B-B365-EAD74BB2B25D}" sibTransId="{F75298F0-F0A4-4360-9A7B-9D506481D7E0}"/>
    <dgm:cxn modelId="{78A2FFAC-C118-42CC-AED5-49EB5078BE8B}" srcId="{4F3FD508-5AC8-4B1A-8970-235AFF00E495}" destId="{E2E9F84F-C5E3-4B30-B4F7-5DEFAD9B3756}" srcOrd="1" destOrd="0" parTransId="{CFFD87CF-9D79-4AC7-8EE7-7DB65F3DD41C}" sibTransId="{384E3748-317B-49E5-B3F3-9F71BA5CC168}"/>
    <dgm:cxn modelId="{1C8138B2-E751-4FB8-8BEB-1C55FA04D700}" type="presOf" srcId="{068FA07D-71B9-4BA7-A4DB-845616DFE1AB}" destId="{F8384A87-709A-40DF-B22B-9A65A6CA6E4F}" srcOrd="0" destOrd="0" presId="urn:microsoft.com/office/officeart/2005/8/layout/bProcess2"/>
    <dgm:cxn modelId="{551479E2-3963-4A1E-A12E-ACF241214927}" srcId="{4F3FD508-5AC8-4B1A-8970-235AFF00E495}" destId="{914101C2-FD07-4186-BE41-C617E183CED2}" srcOrd="6" destOrd="0" parTransId="{C781B489-CDA2-49B6-A753-2669ED1490ED}" sibTransId="{068FA07D-71B9-4BA7-A4DB-845616DFE1AB}"/>
    <dgm:cxn modelId="{BB691085-09A9-4F90-96AF-9A64307A8B73}" type="presOf" srcId="{4F3FD508-5AC8-4B1A-8970-235AFF00E495}" destId="{4A271408-9759-4024-98E0-A2EA18055FF8}" srcOrd="0" destOrd="0" presId="urn:microsoft.com/office/officeart/2005/8/layout/bProcess2"/>
    <dgm:cxn modelId="{12A23A98-AD63-4670-B75D-2F4EEB725597}" type="presOf" srcId="{3CBDDEDA-3A43-48DB-8E07-521BEF205AA5}" destId="{57189C09-9932-4B2D-A51E-35B641103C5B}" srcOrd="0" destOrd="0" presId="urn:microsoft.com/office/officeart/2005/8/layout/bProcess2"/>
    <dgm:cxn modelId="{0BE2E33A-83D3-4F54-8C33-F28A29D82963}" srcId="{4F3FD508-5AC8-4B1A-8970-235AFF00E495}" destId="{5112B5FE-B914-4FA4-B7A2-9B5487CDB7D2}" srcOrd="8" destOrd="0" parTransId="{14FB440E-7616-40E5-BE97-4CB6B21BA1A3}" sibTransId="{4C5F244E-9ECC-490D-8660-6FBE4EC6868D}"/>
    <dgm:cxn modelId="{EFEBFF10-0188-45BF-B911-A5F25D03ED9C}" srcId="{4F3FD508-5AC8-4B1A-8970-235AFF00E495}" destId="{F0CEA4C9-B02E-475E-A071-E5F117427FAE}" srcOrd="0" destOrd="0" parTransId="{FEB24D5F-4830-457F-B454-F82DD0E9BF14}" sibTransId="{F55A6A37-29B1-4136-9BF0-06A5AC165AEB}"/>
    <dgm:cxn modelId="{75187258-94F5-4FC7-B9E8-8B2C5D84CFAE}" type="presOf" srcId="{685900F2-2193-4DFB-9C73-4E0CA060C4C5}" destId="{B9ED8932-41F2-45FB-9DF6-5A9B7B4FADD0}" srcOrd="0" destOrd="0" presId="urn:microsoft.com/office/officeart/2005/8/layout/bProcess2"/>
    <dgm:cxn modelId="{DECA92B6-0BC7-442D-A8F7-AAE2036730FE}" type="presOf" srcId="{BB0D840D-9A47-4A63-AE7D-DDE6A36EEA01}" destId="{F98C17CA-CFB9-4438-BC45-CEA835FE69A2}" srcOrd="0" destOrd="0" presId="urn:microsoft.com/office/officeart/2005/8/layout/bProcess2"/>
    <dgm:cxn modelId="{C615591D-68BC-432E-8E62-AA6B005F0770}" type="presOf" srcId="{8C3556AF-F161-48B8-868F-99F28D215A47}" destId="{BAB94DAF-32A5-4EC5-B92F-C8B168303A37}" srcOrd="0" destOrd="0" presId="urn:microsoft.com/office/officeart/2005/8/layout/bProcess2"/>
    <dgm:cxn modelId="{98E5973E-A009-4500-931B-8EDE26AB1A9F}" type="presParOf" srcId="{4A271408-9759-4024-98E0-A2EA18055FF8}" destId="{63E767C6-9B0A-47F4-BEA8-7A64744BC204}" srcOrd="0" destOrd="0" presId="urn:microsoft.com/office/officeart/2005/8/layout/bProcess2"/>
    <dgm:cxn modelId="{A9256B9A-9FFA-41E6-8F93-AF098551395C}" type="presParOf" srcId="{4A271408-9759-4024-98E0-A2EA18055FF8}" destId="{CC529B7C-C29E-4241-8DA6-AD32B7CB7463}" srcOrd="1" destOrd="0" presId="urn:microsoft.com/office/officeart/2005/8/layout/bProcess2"/>
    <dgm:cxn modelId="{55BEA331-EFC1-404D-AF5D-F9CE879424E2}" type="presParOf" srcId="{4A271408-9759-4024-98E0-A2EA18055FF8}" destId="{D60EBB2A-AA94-4683-B519-00E97A07F499}" srcOrd="2" destOrd="0" presId="urn:microsoft.com/office/officeart/2005/8/layout/bProcess2"/>
    <dgm:cxn modelId="{5DFF1201-09C8-43B0-BEF9-5CD3E040BDBA}" type="presParOf" srcId="{D60EBB2A-AA94-4683-B519-00E97A07F499}" destId="{7EF68A4C-75AA-4442-ABE9-E52D4B41F6AE}" srcOrd="0" destOrd="0" presId="urn:microsoft.com/office/officeart/2005/8/layout/bProcess2"/>
    <dgm:cxn modelId="{5BE8729D-CFC7-49D7-83FF-F6120C3B73DE}" type="presParOf" srcId="{D60EBB2A-AA94-4683-B519-00E97A07F499}" destId="{7DAB33D6-3718-47CC-BCE1-0981F1EF2964}" srcOrd="1" destOrd="0" presId="urn:microsoft.com/office/officeart/2005/8/layout/bProcess2"/>
    <dgm:cxn modelId="{D802806A-DC9A-47F2-8DA5-73396236B7A2}" type="presParOf" srcId="{4A271408-9759-4024-98E0-A2EA18055FF8}" destId="{A27B2EC8-5565-42E0-ABC7-57BC4EC26E1A}" srcOrd="3" destOrd="0" presId="urn:microsoft.com/office/officeart/2005/8/layout/bProcess2"/>
    <dgm:cxn modelId="{E42E6655-227F-4934-A650-16059E56B360}" type="presParOf" srcId="{4A271408-9759-4024-98E0-A2EA18055FF8}" destId="{C03D3EFA-003D-4355-87BA-86D37779B4C2}" srcOrd="4" destOrd="0" presId="urn:microsoft.com/office/officeart/2005/8/layout/bProcess2"/>
    <dgm:cxn modelId="{C8D06E16-B845-478F-95D9-F9CE82184956}" type="presParOf" srcId="{C03D3EFA-003D-4355-87BA-86D37779B4C2}" destId="{1470F6BF-4CAD-48F7-9AC6-AA548FA05D32}" srcOrd="0" destOrd="0" presId="urn:microsoft.com/office/officeart/2005/8/layout/bProcess2"/>
    <dgm:cxn modelId="{A35433D6-3B55-4F9A-A140-79C215CCC1DE}" type="presParOf" srcId="{C03D3EFA-003D-4355-87BA-86D37779B4C2}" destId="{32B52C35-BFF4-495F-8F6F-85584B68C112}" srcOrd="1" destOrd="0" presId="urn:microsoft.com/office/officeart/2005/8/layout/bProcess2"/>
    <dgm:cxn modelId="{797961FE-F1CC-4ABA-BF95-C6D64EB3F3EF}" type="presParOf" srcId="{4A271408-9759-4024-98E0-A2EA18055FF8}" destId="{6233BC00-FB41-496F-B48C-9388D42CCB64}" srcOrd="5" destOrd="0" presId="urn:microsoft.com/office/officeart/2005/8/layout/bProcess2"/>
    <dgm:cxn modelId="{344A19CB-AC72-4C12-B60B-70DFF8CD9EA0}" type="presParOf" srcId="{4A271408-9759-4024-98E0-A2EA18055FF8}" destId="{3DB2642A-E4F1-4E41-9E5B-E935C9B7F7AC}" srcOrd="6" destOrd="0" presId="urn:microsoft.com/office/officeart/2005/8/layout/bProcess2"/>
    <dgm:cxn modelId="{6E39277B-CBE8-4009-89CE-1149F4A47DAA}" type="presParOf" srcId="{3DB2642A-E4F1-4E41-9E5B-E935C9B7F7AC}" destId="{2EC8F9EB-AD3F-4610-8E50-D311DABCE22B}" srcOrd="0" destOrd="0" presId="urn:microsoft.com/office/officeart/2005/8/layout/bProcess2"/>
    <dgm:cxn modelId="{F75899C6-CBA0-4AEB-AB81-5998C178B92D}" type="presParOf" srcId="{3DB2642A-E4F1-4E41-9E5B-E935C9B7F7AC}" destId="{BAB94DAF-32A5-4EC5-B92F-C8B168303A37}" srcOrd="1" destOrd="0" presId="urn:microsoft.com/office/officeart/2005/8/layout/bProcess2"/>
    <dgm:cxn modelId="{69888370-8918-4530-8AA8-AA262A397023}" type="presParOf" srcId="{4A271408-9759-4024-98E0-A2EA18055FF8}" destId="{CCAF2E5C-164E-4297-8EBE-07BE254EAB62}" srcOrd="7" destOrd="0" presId="urn:microsoft.com/office/officeart/2005/8/layout/bProcess2"/>
    <dgm:cxn modelId="{BB173B28-D3C9-4176-B730-CA9EDA56556D}" type="presParOf" srcId="{4A271408-9759-4024-98E0-A2EA18055FF8}" destId="{136FFAF7-DEB1-466E-96C5-8AF08884CB53}" srcOrd="8" destOrd="0" presId="urn:microsoft.com/office/officeart/2005/8/layout/bProcess2"/>
    <dgm:cxn modelId="{4D69EE76-156A-4F45-A134-D1BFEC64061B}" type="presParOf" srcId="{136FFAF7-DEB1-466E-96C5-8AF08884CB53}" destId="{1A36D351-1CAD-49A8-85C4-DDF600DEEF34}" srcOrd="0" destOrd="0" presId="urn:microsoft.com/office/officeart/2005/8/layout/bProcess2"/>
    <dgm:cxn modelId="{69B37709-7822-46B6-A19E-AFD03C7958D0}" type="presParOf" srcId="{136FFAF7-DEB1-466E-96C5-8AF08884CB53}" destId="{49D6C4CB-0250-4453-866F-1A3D05A044F1}" srcOrd="1" destOrd="0" presId="urn:microsoft.com/office/officeart/2005/8/layout/bProcess2"/>
    <dgm:cxn modelId="{737E263B-2B4F-4A4F-B5DE-4DA73C891683}" type="presParOf" srcId="{4A271408-9759-4024-98E0-A2EA18055FF8}" destId="{F81076A4-C7D8-4B72-B365-B84FF38553D0}" srcOrd="9" destOrd="0" presId="urn:microsoft.com/office/officeart/2005/8/layout/bProcess2"/>
    <dgm:cxn modelId="{7E1E3505-412C-497D-9661-BCBF4381E1C1}" type="presParOf" srcId="{4A271408-9759-4024-98E0-A2EA18055FF8}" destId="{E903ECA2-18B7-4346-A39E-1B6E25671420}" srcOrd="10" destOrd="0" presId="urn:microsoft.com/office/officeart/2005/8/layout/bProcess2"/>
    <dgm:cxn modelId="{1A28BD09-4978-4532-A1B2-2E8308BAE2C0}" type="presParOf" srcId="{E903ECA2-18B7-4346-A39E-1B6E25671420}" destId="{3E819F9F-05EC-4B7F-A24F-E0BF99F80F8C}" srcOrd="0" destOrd="0" presId="urn:microsoft.com/office/officeart/2005/8/layout/bProcess2"/>
    <dgm:cxn modelId="{7EB42FAF-585E-4C96-9B92-4E972D9B8589}" type="presParOf" srcId="{E903ECA2-18B7-4346-A39E-1B6E25671420}" destId="{F98C17CA-CFB9-4438-BC45-CEA835FE69A2}" srcOrd="1" destOrd="0" presId="urn:microsoft.com/office/officeart/2005/8/layout/bProcess2"/>
    <dgm:cxn modelId="{3AE40789-95DA-4418-8192-B63F2AF1C4D4}" type="presParOf" srcId="{4A271408-9759-4024-98E0-A2EA18055FF8}" destId="{B9ED8932-41F2-45FB-9DF6-5A9B7B4FADD0}" srcOrd="11" destOrd="0" presId="urn:microsoft.com/office/officeart/2005/8/layout/bProcess2"/>
    <dgm:cxn modelId="{27BBF48C-5062-4EF2-80E9-50DA404338AF}" type="presParOf" srcId="{4A271408-9759-4024-98E0-A2EA18055FF8}" destId="{F2A45C1B-20DC-481A-BF0E-6A61E098E9C4}" srcOrd="12" destOrd="0" presId="urn:microsoft.com/office/officeart/2005/8/layout/bProcess2"/>
    <dgm:cxn modelId="{6B7B9C88-A5CB-467D-9870-7461FBA00E71}" type="presParOf" srcId="{F2A45C1B-20DC-481A-BF0E-6A61E098E9C4}" destId="{F468A4E3-2077-4452-911B-9E8F7215494B}" srcOrd="0" destOrd="0" presId="urn:microsoft.com/office/officeart/2005/8/layout/bProcess2"/>
    <dgm:cxn modelId="{4B9F9EA3-A0CB-474B-A127-BE77891B6882}" type="presParOf" srcId="{F2A45C1B-20DC-481A-BF0E-6A61E098E9C4}" destId="{7CA4FAEE-CCE2-4A83-815F-439DE770806F}" srcOrd="1" destOrd="0" presId="urn:microsoft.com/office/officeart/2005/8/layout/bProcess2"/>
    <dgm:cxn modelId="{7CB1ED8F-CEC1-4EA2-AB50-2DE2362B2D35}" type="presParOf" srcId="{4A271408-9759-4024-98E0-A2EA18055FF8}" destId="{F8384A87-709A-40DF-B22B-9A65A6CA6E4F}" srcOrd="13" destOrd="0" presId="urn:microsoft.com/office/officeart/2005/8/layout/bProcess2"/>
    <dgm:cxn modelId="{BA9614D0-170E-4A85-9C2D-54E5D594FB27}" type="presParOf" srcId="{4A271408-9759-4024-98E0-A2EA18055FF8}" destId="{3C166F86-7862-48F3-A43E-C7549D00F708}" srcOrd="14" destOrd="0" presId="urn:microsoft.com/office/officeart/2005/8/layout/bProcess2"/>
    <dgm:cxn modelId="{9A1DF13A-5296-49AB-A709-28049BE0839B}" type="presParOf" srcId="{3C166F86-7862-48F3-A43E-C7549D00F708}" destId="{1BCA2B18-10C0-413E-AA35-97B5314FE4A9}" srcOrd="0" destOrd="0" presId="urn:microsoft.com/office/officeart/2005/8/layout/bProcess2"/>
    <dgm:cxn modelId="{981F749C-241C-41DC-9237-757E357F7B12}" type="presParOf" srcId="{3C166F86-7862-48F3-A43E-C7549D00F708}" destId="{57189C09-9932-4B2D-A51E-35B641103C5B}" srcOrd="1" destOrd="0" presId="urn:microsoft.com/office/officeart/2005/8/layout/bProcess2"/>
    <dgm:cxn modelId="{98B09ECA-A5B3-4A01-BAAD-2581612DD63C}" type="presParOf" srcId="{4A271408-9759-4024-98E0-A2EA18055FF8}" destId="{4A38DF01-D4DA-43FA-9BD8-1CFE056A6A4B}" srcOrd="15" destOrd="0" presId="urn:microsoft.com/office/officeart/2005/8/layout/bProcess2"/>
    <dgm:cxn modelId="{8B487CC6-9C3F-4236-ADF0-05C1E648CBA9}" type="presParOf" srcId="{4A271408-9759-4024-98E0-A2EA18055FF8}" destId="{8D1266C2-3916-40E8-95E1-EBC81DE279EC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767C6-9B0A-47F4-BEA8-7A64744BC204}">
      <dsp:nvSpPr>
        <dsp:cNvPr id="0" name=""/>
        <dsp:cNvSpPr/>
      </dsp:nvSpPr>
      <dsp:spPr>
        <a:xfrm>
          <a:off x="1283" y="410981"/>
          <a:ext cx="1501861" cy="15018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21225" y="630923"/>
        <a:ext cx="1061977" cy="1061977"/>
      </dsp:txXfrm>
    </dsp:sp>
    <dsp:sp modelId="{CC529B7C-C29E-4241-8DA6-AD32B7CB7463}">
      <dsp:nvSpPr>
        <dsp:cNvPr id="0" name=""/>
        <dsp:cNvSpPr/>
      </dsp:nvSpPr>
      <dsp:spPr>
        <a:xfrm rot="10800000">
          <a:off x="489388" y="2106771"/>
          <a:ext cx="525651" cy="411127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B33D6-3718-47CC-BCE1-0981F1EF2964}">
      <dsp:nvSpPr>
        <dsp:cNvPr id="0" name=""/>
        <dsp:cNvSpPr/>
      </dsp:nvSpPr>
      <dsp:spPr>
        <a:xfrm>
          <a:off x="251343" y="2688554"/>
          <a:ext cx="1001741" cy="10017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98045" y="2835256"/>
        <a:ext cx="708337" cy="708337"/>
      </dsp:txXfrm>
    </dsp:sp>
    <dsp:sp modelId="{A27B2EC8-5565-42E0-ABC7-57BC4EC26E1A}">
      <dsp:nvSpPr>
        <dsp:cNvPr id="0" name=""/>
        <dsp:cNvSpPr/>
      </dsp:nvSpPr>
      <dsp:spPr>
        <a:xfrm rot="5400000">
          <a:off x="1627420" y="2983862"/>
          <a:ext cx="525651" cy="41112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B52C35-BFF4-495F-8F6F-85584B68C112}">
      <dsp:nvSpPr>
        <dsp:cNvPr id="0" name=""/>
        <dsp:cNvSpPr/>
      </dsp:nvSpPr>
      <dsp:spPr>
        <a:xfrm>
          <a:off x="2504136" y="2688554"/>
          <a:ext cx="1001741" cy="10017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650838" y="2835256"/>
        <a:ext cx="708337" cy="708337"/>
      </dsp:txXfrm>
    </dsp:sp>
    <dsp:sp modelId="{6233BC00-FB41-496F-B48C-9388D42CCB64}">
      <dsp:nvSpPr>
        <dsp:cNvPr id="0" name=""/>
        <dsp:cNvSpPr/>
      </dsp:nvSpPr>
      <dsp:spPr>
        <a:xfrm>
          <a:off x="2742181" y="1958469"/>
          <a:ext cx="525651" cy="41112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94DAF-32A5-4EC5-B92F-C8B168303A37}">
      <dsp:nvSpPr>
        <dsp:cNvPr id="0" name=""/>
        <dsp:cNvSpPr/>
      </dsp:nvSpPr>
      <dsp:spPr>
        <a:xfrm>
          <a:off x="2504136" y="661041"/>
          <a:ext cx="1001741" cy="10017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650838" y="807743"/>
        <a:ext cx="708337" cy="708337"/>
      </dsp:txXfrm>
    </dsp:sp>
    <dsp:sp modelId="{CCAF2E5C-164E-4297-8EBE-07BE254EAB62}">
      <dsp:nvSpPr>
        <dsp:cNvPr id="0" name=""/>
        <dsp:cNvSpPr/>
      </dsp:nvSpPr>
      <dsp:spPr>
        <a:xfrm rot="5400000">
          <a:off x="3880213" y="956348"/>
          <a:ext cx="525651" cy="411127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6C4CB-0250-4453-866F-1A3D05A044F1}">
      <dsp:nvSpPr>
        <dsp:cNvPr id="0" name=""/>
        <dsp:cNvSpPr/>
      </dsp:nvSpPr>
      <dsp:spPr>
        <a:xfrm>
          <a:off x="4756929" y="661041"/>
          <a:ext cx="1001741" cy="100174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903631" y="807743"/>
        <a:ext cx="708337" cy="708337"/>
      </dsp:txXfrm>
    </dsp:sp>
    <dsp:sp modelId="{F81076A4-C7D8-4B72-B365-B84FF38553D0}">
      <dsp:nvSpPr>
        <dsp:cNvPr id="0" name=""/>
        <dsp:cNvSpPr/>
      </dsp:nvSpPr>
      <dsp:spPr>
        <a:xfrm rot="10800000">
          <a:off x="4994974" y="1981741"/>
          <a:ext cx="525651" cy="411127"/>
        </a:xfrm>
        <a:prstGeom prst="triangl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C17CA-CFB9-4438-BC45-CEA835FE69A2}">
      <dsp:nvSpPr>
        <dsp:cNvPr id="0" name=""/>
        <dsp:cNvSpPr/>
      </dsp:nvSpPr>
      <dsp:spPr>
        <a:xfrm>
          <a:off x="4756929" y="2688554"/>
          <a:ext cx="1001741" cy="10017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903631" y="2835256"/>
        <a:ext cx="708337" cy="708337"/>
      </dsp:txXfrm>
    </dsp:sp>
    <dsp:sp modelId="{B9ED8932-41F2-45FB-9DF6-5A9B7B4FADD0}">
      <dsp:nvSpPr>
        <dsp:cNvPr id="0" name=""/>
        <dsp:cNvSpPr/>
      </dsp:nvSpPr>
      <dsp:spPr>
        <a:xfrm rot="5400000">
          <a:off x="6133006" y="2983862"/>
          <a:ext cx="525651" cy="411127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4FAEE-CCE2-4A83-815F-439DE770806F}">
      <dsp:nvSpPr>
        <dsp:cNvPr id="0" name=""/>
        <dsp:cNvSpPr/>
      </dsp:nvSpPr>
      <dsp:spPr>
        <a:xfrm>
          <a:off x="7009721" y="2688554"/>
          <a:ext cx="1001741" cy="10017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156423" y="2835256"/>
        <a:ext cx="708337" cy="708337"/>
      </dsp:txXfrm>
    </dsp:sp>
    <dsp:sp modelId="{F8384A87-709A-40DF-B22B-9A65A6CA6E4F}">
      <dsp:nvSpPr>
        <dsp:cNvPr id="0" name=""/>
        <dsp:cNvSpPr/>
      </dsp:nvSpPr>
      <dsp:spPr>
        <a:xfrm>
          <a:off x="7247766" y="1958469"/>
          <a:ext cx="525651" cy="41112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89C09-9932-4B2D-A51E-35B641103C5B}">
      <dsp:nvSpPr>
        <dsp:cNvPr id="0" name=""/>
        <dsp:cNvSpPr/>
      </dsp:nvSpPr>
      <dsp:spPr>
        <a:xfrm>
          <a:off x="7009721" y="661041"/>
          <a:ext cx="1001741" cy="10017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7156423" y="807743"/>
        <a:ext cx="708337" cy="708337"/>
      </dsp:txXfrm>
    </dsp:sp>
    <dsp:sp modelId="{4A38DF01-D4DA-43FA-9BD8-1CFE056A6A4B}">
      <dsp:nvSpPr>
        <dsp:cNvPr id="0" name=""/>
        <dsp:cNvSpPr/>
      </dsp:nvSpPr>
      <dsp:spPr>
        <a:xfrm rot="5400000">
          <a:off x="8260768" y="956348"/>
          <a:ext cx="525651" cy="411127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266C2-3916-40E8-95E1-EBC81DE279EC}">
      <dsp:nvSpPr>
        <dsp:cNvPr id="0" name=""/>
        <dsp:cNvSpPr/>
      </dsp:nvSpPr>
      <dsp:spPr>
        <a:xfrm>
          <a:off x="9012454" y="410981"/>
          <a:ext cx="1501861" cy="15018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9232396" y="630923"/>
        <a:ext cx="1061977" cy="1061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51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52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17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14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10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09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36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97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06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08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04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DB58-EF67-40DB-AA6B-BD34012CA805}" type="datetimeFigureOut">
              <a:rPr lang="ru-RU" smtClean="0"/>
              <a:t>26.05.2020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6757-7E5D-42A6-A291-12F6DDCC9D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6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vatars.mds.yandex.net/get-pdb/38069/2924cff6-5513-4bf0-9d4f-76c6f0164d57/s1200?webp=false" TargetMode="External"/><Relationship Id="rId13" Type="http://schemas.openxmlformats.org/officeDocument/2006/relationships/hyperlink" Target="https://avatars.mds.yandex.net/get-pdb/49816/7bd7805a-a34b-44f9-ae5e-1edb78d93fc8/s1200?webp=false" TargetMode="External"/><Relationship Id="rId3" Type="http://schemas.openxmlformats.org/officeDocument/2006/relationships/hyperlink" Target="https://sun3-12.userapi.com/YgDjVpH9EWmWqnOzRh3xaSWaKd1slprqgmVt3Q/tFBOpD6-W8k.jpg" TargetMode="External"/><Relationship Id="rId7" Type="http://schemas.openxmlformats.org/officeDocument/2006/relationships/hyperlink" Target="https://infourok.ru/kartoteka-igr-s-massazhnim-myachikom-sudzhok-2854260.html" TargetMode="External"/><Relationship Id="rId12" Type="http://schemas.openxmlformats.org/officeDocument/2006/relationships/hyperlink" Target="https://korobeyniki.spb.ru/wp-content/uploads/2020/04/281545679_w640_h640_tehniko-tehnologicheskie-karty-na.jpg" TargetMode="External"/><Relationship Id="rId2" Type="http://schemas.openxmlformats.org/officeDocument/2006/relationships/hyperlink" Target="https://www.liveinternet.ru/users/irisha___irishka/post28520966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e01.alicdn.com/kf/HTB17vXzKVXXXXcyXpXXq6xXFXXXK/-.jpg_q50.jpg" TargetMode="External"/><Relationship Id="rId11" Type="http://schemas.openxmlformats.org/officeDocument/2006/relationships/hyperlink" Target="http://suharik-kirov.ru/media/Goods/Image/2020-03-24/9c4f785d40fffc6efe9e08203eff1451_2.jpg" TargetMode="External"/><Relationship Id="rId5" Type="http://schemas.openxmlformats.org/officeDocument/2006/relationships/hyperlink" Target="https://thumbs.dreamstime.com/b/&#1080;&#1076;&#1077;&#1090;-&#1074;&#1086;&#1082;&#1088;&#1091;&#1075;-&#1084;&#1080;&#1088;&#1072;-7896537.jpg" TargetMode="External"/><Relationship Id="rId10" Type="http://schemas.openxmlformats.org/officeDocument/2006/relationships/hyperlink" Target="https://domoidostavim.ru/images/static/products/3c409739-a2a8-4763-879e-b77103c9799a.jpg" TargetMode="External"/><Relationship Id="rId4" Type="http://schemas.openxmlformats.org/officeDocument/2006/relationships/hyperlink" Target="https://www.kindereducation.com/wp-content/uploads/2015/12/&#1082;&#1088;&#1091;&#1075;.jpg" TargetMode="External"/><Relationship Id="rId9" Type="http://schemas.openxmlformats.org/officeDocument/2006/relationships/hyperlink" Target="https://www.cheatsheet.com/wp-content/uploads/2019/04/ritz-1024x968.jpg?x3207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7" y="1443488"/>
            <a:ext cx="5669641" cy="425223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640286" y="1628268"/>
            <a:ext cx="5061857" cy="4833257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latin typeface="+mn-lt"/>
              </a:rPr>
              <a:t>Урок по предмету «Математические представления»</a:t>
            </a:r>
            <a:br>
              <a:rPr lang="ru-RU" sz="2400" b="1" dirty="0" smtClean="0">
                <a:latin typeface="+mn-lt"/>
              </a:rPr>
            </a:br>
            <a:r>
              <a:rPr lang="ru-RU" sz="2400" dirty="0">
                <a:latin typeface="+mn-lt"/>
              </a:rPr>
              <a:t>для обучающихся 1 дополнительных классов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(адаптированная основная общеобразовательная программа образования обучающихся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с умственной отсталостью (интеллектуальными нарушениями)</a:t>
            </a:r>
            <a:br>
              <a:rPr lang="ru-RU" sz="2400" dirty="0">
                <a:latin typeface="+mn-lt"/>
              </a:rPr>
            </a:b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Форма предмета. Круг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08314" y="624794"/>
            <a:ext cx="10297886" cy="818695"/>
          </a:xfrm>
        </p:spPr>
        <p:txBody>
          <a:bodyPr>
            <a:noAutofit/>
          </a:bodyPr>
          <a:lstStyle/>
          <a:p>
            <a:r>
              <a:rPr lang="ru-RU" sz="2000" dirty="0"/>
              <a:t>Государственное бюджетное общеобразовательное учреждение</a:t>
            </a:r>
          </a:p>
          <a:p>
            <a:r>
              <a:rPr lang="ru-RU" sz="2000" dirty="0"/>
              <a:t>школа №7 Красносельского района Санкт-Петербурга</a:t>
            </a:r>
          </a:p>
          <a:p>
            <a:r>
              <a:rPr lang="ru-RU" sz="2000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0087" y="6092193"/>
            <a:ext cx="439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Корниенко Ирина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3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Разложим круги на игровое поле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542" y="1570945"/>
            <a:ext cx="4624954" cy="46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886" y="56923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Пальчиковая гимнастика «Зайчики»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>
          <a:xfrm>
            <a:off x="1306286" y="1382486"/>
            <a:ext cx="3929743" cy="52007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382486"/>
            <a:ext cx="5783420" cy="49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Найди и покажи круги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795749" y="2049137"/>
            <a:ext cx="2082188" cy="20160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244706" y="1825625"/>
            <a:ext cx="3378966" cy="33192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99094" y="2049137"/>
            <a:ext cx="1520328" cy="147626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82637" y="3977089"/>
            <a:ext cx="1806766" cy="166354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809302" y="4417764"/>
            <a:ext cx="1619480" cy="15423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800621" y="5056742"/>
            <a:ext cx="911186" cy="9033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649398" y="2666081"/>
            <a:ext cx="1255923" cy="131100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«Лягушата»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955529"/>
              </p:ext>
            </p:extLst>
          </p:nvPr>
        </p:nvGraphicFramePr>
        <p:xfrm>
          <a:off x="1044678" y="249754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07" y="206631"/>
            <a:ext cx="3642852" cy="273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08714" cy="2650218"/>
          </a:xfrm>
        </p:spPr>
        <p:txBody>
          <a:bodyPr/>
          <a:lstStyle/>
          <a:p>
            <a:r>
              <a:rPr lang="ru-RU" dirty="0" smtClean="0"/>
              <a:t>Предметы, похожие на круг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8143" y="234496"/>
            <a:ext cx="4467417" cy="631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942" y="473982"/>
            <a:ext cx="5909469" cy="5909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75114"/>
            <a:ext cx="5529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/>
              <a:t>Это круг, и это круг</a:t>
            </a:r>
          </a:p>
          <a:p>
            <a:r>
              <a:rPr lang="ru-RU" sz="3000" dirty="0" smtClean="0"/>
              <a:t>Много есть кругов вокруг!</a:t>
            </a:r>
          </a:p>
          <a:p>
            <a:r>
              <a:rPr lang="ru-RU" sz="3000" dirty="0" smtClean="0"/>
              <a:t>Гранат круглый, диск, калач,</a:t>
            </a:r>
          </a:p>
          <a:p>
            <a:r>
              <a:rPr lang="ru-RU" sz="3000" dirty="0" smtClean="0"/>
              <a:t>Шарик, компас, школьный мяч!</a:t>
            </a:r>
            <a:endParaRPr lang="ru-RU" sz="3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257" y="4405746"/>
            <a:ext cx="1791570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2280" y="139667"/>
            <a:ext cx="6049000" cy="1325563"/>
          </a:xfrm>
        </p:spPr>
        <p:txBody>
          <a:bodyPr/>
          <a:lstStyle/>
          <a:p>
            <a:pPr algn="ctr"/>
            <a:r>
              <a:rPr lang="ru-RU" dirty="0" smtClean="0"/>
              <a:t>«Угостим куклу»</a:t>
            </a:r>
            <a:endParaRPr lang="ru-RU" dirty="0"/>
          </a:p>
        </p:txBody>
      </p:sp>
      <p:pic>
        <p:nvPicPr>
          <p:cNvPr id="2050" name="Picture 2" descr="https://www.cheatsheet.com/wp-content/uploads/2019/04/ritz-1024x968.jpg?x3207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1" y="603276"/>
            <a:ext cx="2747849" cy="25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44" y="3361642"/>
            <a:ext cx="2530134" cy="2789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27" y="1187981"/>
            <a:ext cx="3673711" cy="3590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980" y="1102852"/>
            <a:ext cx="2474577" cy="2162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277" y="968617"/>
            <a:ext cx="2892544" cy="2296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0778" y="4560347"/>
            <a:ext cx="51568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Куклу чай пить посажу,</a:t>
            </a:r>
          </a:p>
          <a:p>
            <a:r>
              <a:rPr lang="ru-RU" sz="2400" dirty="0" smtClean="0"/>
              <a:t>Угощенья разложу,</a:t>
            </a:r>
          </a:p>
          <a:p>
            <a:r>
              <a:rPr lang="ru-RU" sz="2400" dirty="0" smtClean="0"/>
              <a:t>Крекеры и сушки, пончики, ватрушки,</a:t>
            </a:r>
          </a:p>
          <a:p>
            <a:r>
              <a:rPr lang="ru-RU" sz="2400" dirty="0" smtClean="0"/>
              <a:t>И тарелку мармелада,</a:t>
            </a:r>
          </a:p>
          <a:p>
            <a:r>
              <a:rPr lang="ru-RU" sz="2400" dirty="0" smtClean="0"/>
              <a:t>То-то кукла будет рада!</a:t>
            </a:r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7881" r="4290"/>
          <a:stretch/>
        </p:blipFill>
        <p:spPr>
          <a:xfrm>
            <a:off x="284623" y="3552221"/>
            <a:ext cx="3710654" cy="24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6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457" y="1226910"/>
            <a:ext cx="11125200" cy="5195661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>
                <a:hlinkClick r:id="rId2"/>
              </a:rPr>
              <a:t>https://www.liveinternet.ru/users/irisha___irishka/post285209664/</a:t>
            </a:r>
            <a:endParaRPr lang="ru-RU" sz="2900" dirty="0" smtClean="0"/>
          </a:p>
          <a:p>
            <a:r>
              <a:rPr lang="en-US" sz="2900" dirty="0" smtClean="0">
                <a:hlinkClick r:id="rId3"/>
              </a:rPr>
              <a:t>https://sun3-12.userapi.com/YgDjVpH9EWmWqnOzRh3xaSWaKd1slprqgmVt3Q/tFBOpD6-W8k.jpg</a:t>
            </a:r>
            <a:endParaRPr lang="ru-RU" sz="2900" dirty="0" smtClean="0"/>
          </a:p>
          <a:p>
            <a:r>
              <a:rPr lang="en-US" sz="2900" dirty="0" smtClean="0">
                <a:hlinkClick r:id="rId4"/>
              </a:rPr>
              <a:t>https://www.kindereducation.com/wp-content/uploads/2015/12/</a:t>
            </a:r>
            <a:r>
              <a:rPr lang="ru-RU" sz="2900" dirty="0" smtClean="0">
                <a:hlinkClick r:id="rId4"/>
              </a:rPr>
              <a:t>круг.</a:t>
            </a:r>
            <a:r>
              <a:rPr lang="en-US" sz="2900" dirty="0" smtClean="0">
                <a:hlinkClick r:id="rId4"/>
              </a:rPr>
              <a:t>jpg</a:t>
            </a:r>
            <a:endParaRPr lang="ru-RU" sz="2900" dirty="0" smtClean="0"/>
          </a:p>
          <a:p>
            <a:r>
              <a:rPr lang="en-US" sz="2900" dirty="0" smtClean="0">
                <a:hlinkClick r:id="rId5"/>
              </a:rPr>
              <a:t>https://thumbs.dreamstime.com/b/</a:t>
            </a:r>
            <a:r>
              <a:rPr lang="ru-RU" sz="2900" dirty="0" smtClean="0">
                <a:hlinkClick r:id="rId5"/>
              </a:rPr>
              <a:t>идет-вокруг-мира-7896537.</a:t>
            </a:r>
            <a:r>
              <a:rPr lang="en-US" sz="2900" dirty="0" smtClean="0">
                <a:hlinkClick r:id="rId5"/>
              </a:rPr>
              <a:t>jpg</a:t>
            </a:r>
            <a:endParaRPr lang="ru-RU" sz="2900" dirty="0" smtClean="0"/>
          </a:p>
          <a:p>
            <a:r>
              <a:rPr lang="en-US" sz="2900" dirty="0" smtClean="0">
                <a:hlinkClick r:id="rId6"/>
              </a:rPr>
              <a:t>http://ae01.alicdn.com/kf/HTB17vXzKVXXXXcyXpXXq6xXFXXXK/-.jpg_q50.jpg</a:t>
            </a:r>
            <a:endParaRPr lang="ru-RU" sz="2900" dirty="0" smtClean="0"/>
          </a:p>
          <a:p>
            <a:r>
              <a:rPr lang="en-US" sz="2900" dirty="0" smtClean="0">
                <a:hlinkClick r:id="rId7"/>
              </a:rPr>
              <a:t>https://infourok.ru/kartoteka-igr-s-massazhnim-myachikom-sudzhok-2854260.html</a:t>
            </a:r>
            <a:endParaRPr lang="ru-RU" sz="2900" dirty="0" smtClean="0"/>
          </a:p>
          <a:p>
            <a:r>
              <a:rPr lang="en-US" sz="2900" dirty="0" smtClean="0">
                <a:hlinkClick r:id="rId8"/>
              </a:rPr>
              <a:t>https://avatars.mds.yandex.net/get-pdb/38069/2924cff6-5513-4bf0-9d4f-76c6f0164d57/s1200?webp=false</a:t>
            </a:r>
            <a:endParaRPr lang="ru-RU" sz="2900" dirty="0" smtClean="0"/>
          </a:p>
          <a:p>
            <a:r>
              <a:rPr lang="en-US" sz="2900" dirty="0" smtClean="0">
                <a:hlinkClick r:id="rId9"/>
              </a:rPr>
              <a:t>https://www.cheatsheet.com/wp-content/uploads/2019/04/ritz-1024x968.jpg?x32077</a:t>
            </a:r>
            <a:endParaRPr lang="ru-RU" sz="2900" dirty="0" smtClean="0"/>
          </a:p>
          <a:p>
            <a:r>
              <a:rPr lang="en-US" sz="2900" dirty="0" smtClean="0">
                <a:hlinkClick r:id="rId10"/>
              </a:rPr>
              <a:t>https://domoidostavim.ru/images/static/products/3c409739-a2a8-4763-879e-b77103c9799a.jpg</a:t>
            </a:r>
            <a:endParaRPr lang="ru-RU" sz="2900" dirty="0" smtClean="0"/>
          </a:p>
          <a:p>
            <a:r>
              <a:rPr lang="en-US" sz="2900" dirty="0" smtClean="0">
                <a:hlinkClick r:id="rId11"/>
              </a:rPr>
              <a:t>http://suharik-kirov.ru/media/Goods/Image/2020-03-24/9c4f785d40fffc6efe9e08203eff1451_2.jpg</a:t>
            </a:r>
            <a:endParaRPr lang="ru-RU" sz="2900" dirty="0" smtClean="0"/>
          </a:p>
          <a:p>
            <a:r>
              <a:rPr lang="en-US" sz="2900" dirty="0" smtClean="0">
                <a:hlinkClick r:id="rId12"/>
              </a:rPr>
              <a:t>https://korobeyniki.spb.ru/wp-content/uploads/2020/04/281545679_w640_h640_tehniko-tehnologicheskie-karty-na.jpg</a:t>
            </a:r>
            <a:endParaRPr lang="ru-RU" sz="2900" dirty="0" smtClean="0"/>
          </a:p>
          <a:p>
            <a:r>
              <a:rPr lang="en-US" sz="2900" dirty="0" smtClean="0">
                <a:hlinkClick r:id="rId13"/>
              </a:rPr>
              <a:t>https://avatars.mds.yandex.net/get-pdb/49816/7bd7805a-a34b-44f9-ae5e-1edb78d93fc8/s1200?webp=false</a:t>
            </a:r>
            <a:endParaRPr lang="ru-RU" sz="2900" dirty="0" smtClean="0"/>
          </a:p>
          <a:p>
            <a:r>
              <a:rPr lang="ru-RU" sz="2900" dirty="0" smtClean="0"/>
              <a:t>Авторские фотографии и стихотворения</a:t>
            </a:r>
            <a:endParaRPr lang="ru-RU" sz="2900" dirty="0" smtClean="0"/>
          </a:p>
          <a:p>
            <a:pPr marL="0" indent="0">
              <a:buNone/>
            </a:pPr>
            <a:endParaRPr lang="ru-RU" sz="2600" dirty="0" smtClean="0"/>
          </a:p>
          <a:p>
            <a:endParaRPr lang="ru-RU" sz="2600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7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dirty="0" smtClean="0"/>
              <a:t>Круг</a:t>
            </a:r>
            <a:endParaRPr lang="ru-RU" sz="7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63" y="1690688"/>
            <a:ext cx="3040426" cy="3671458"/>
          </a:xfrm>
        </p:spPr>
      </p:pic>
      <p:sp>
        <p:nvSpPr>
          <p:cNvPr id="4" name="Овал 3"/>
          <p:cNvSpPr/>
          <p:nvPr/>
        </p:nvSpPr>
        <p:spPr>
          <a:xfrm>
            <a:off x="6332730" y="1705282"/>
            <a:ext cx="4252511" cy="41203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1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Обведи пальчиком круг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9663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02086" y="365126"/>
            <a:ext cx="5551714" cy="125684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«Мой весёлый </a:t>
            </a:r>
            <a:r>
              <a:rPr lang="ru-RU" dirty="0"/>
              <a:t>мячик»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48128" y="217714"/>
            <a:ext cx="6600372" cy="5967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Прыгал мячик по дорожке,</a:t>
            </a:r>
          </a:p>
          <a:p>
            <a:pPr marL="0" indent="0">
              <a:buNone/>
            </a:pPr>
            <a:r>
              <a:rPr lang="ru-RU" sz="2000" dirty="0"/>
              <a:t>(катаем мячик между ладоней)</a:t>
            </a:r>
          </a:p>
          <a:p>
            <a:pPr marL="0" indent="0">
              <a:buNone/>
            </a:pPr>
            <a:r>
              <a:rPr lang="ru-RU" sz="2000" dirty="0"/>
              <a:t>И попал в мои ладошки,</a:t>
            </a:r>
          </a:p>
          <a:p>
            <a:pPr marL="0" indent="0">
              <a:buNone/>
            </a:pPr>
            <a:r>
              <a:rPr lang="ru-RU" sz="2000" dirty="0"/>
              <a:t>(Спрятали мячик в ладошках)</a:t>
            </a:r>
          </a:p>
          <a:p>
            <a:pPr marL="0" indent="0">
              <a:buNone/>
            </a:pPr>
            <a:r>
              <a:rPr lang="ru-RU" sz="2000" dirty="0"/>
              <a:t>Будем мы с тобой играть, (перекладываем с одной руки в другую)</a:t>
            </a:r>
          </a:p>
          <a:p>
            <a:pPr marL="0" indent="0">
              <a:buNone/>
            </a:pPr>
            <a:r>
              <a:rPr lang="ru-RU" sz="2000" dirty="0"/>
              <a:t>Мои ручки развивать.</a:t>
            </a:r>
          </a:p>
          <a:p>
            <a:pPr marL="0" indent="0">
              <a:buNone/>
            </a:pPr>
            <a:r>
              <a:rPr lang="ru-RU" sz="2000" dirty="0"/>
              <a:t>Здравствуй мячик желтый бок,</a:t>
            </a:r>
          </a:p>
          <a:p>
            <a:pPr marL="0" indent="0">
              <a:buNone/>
            </a:pPr>
            <a:r>
              <a:rPr lang="ru-RU" sz="2000" dirty="0"/>
              <a:t>(перекладываем мячик с одной ладошки в другую)</a:t>
            </a:r>
          </a:p>
          <a:p>
            <a:pPr marL="0" indent="0">
              <a:buNone/>
            </a:pPr>
            <a:r>
              <a:rPr lang="ru-RU" sz="2000" dirty="0"/>
              <a:t>Кругленький как колобок.</a:t>
            </a:r>
          </a:p>
          <a:p>
            <a:pPr marL="0" indent="0">
              <a:buNone/>
            </a:pPr>
            <a:r>
              <a:rPr lang="ru-RU" sz="2000" dirty="0"/>
              <a:t>Посиди в моих ладошках, (спрятать мячик в ладошках)</a:t>
            </a:r>
          </a:p>
          <a:p>
            <a:pPr marL="0" indent="0">
              <a:buNone/>
            </a:pPr>
            <a:r>
              <a:rPr lang="ru-RU" sz="2000" dirty="0"/>
              <a:t>Отдохни на них немножко.</a:t>
            </a:r>
          </a:p>
          <a:p>
            <a:pPr marL="0" indent="0">
              <a:buNone/>
            </a:pPr>
            <a:r>
              <a:rPr lang="ru-RU" sz="2000" dirty="0"/>
              <a:t>Я тебя слегка сожму (катаем мячик в ладошках)</a:t>
            </a:r>
          </a:p>
          <a:p>
            <a:pPr marL="0" indent="0">
              <a:buNone/>
            </a:pPr>
            <a:r>
              <a:rPr lang="ru-RU" sz="2000" dirty="0"/>
              <a:t>Покатаю, покручу,</a:t>
            </a:r>
          </a:p>
          <a:p>
            <a:pPr marL="0" indent="0">
              <a:buNone/>
            </a:pPr>
            <a:r>
              <a:rPr lang="ru-RU" sz="2000" dirty="0"/>
              <a:t>А потом пущу в лесок, (подбрасываем мячик и ловим)</a:t>
            </a:r>
          </a:p>
          <a:p>
            <a:pPr marL="0" indent="0">
              <a:buNone/>
            </a:pPr>
            <a:r>
              <a:rPr lang="ru-RU" sz="2000" dirty="0"/>
              <a:t>Прыгай дальше колобок.</a:t>
            </a:r>
          </a:p>
        </p:txBody>
      </p:sp>
      <p:pic>
        <p:nvPicPr>
          <p:cNvPr id="1026" name="Picture 2" descr="https://static.tildacdn.com/tild6237-6337-4865-b531-326361336262/24476273_w800_h640_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04" y="1769449"/>
            <a:ext cx="4645196" cy="323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Подпишем название фигуры. «Круг».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03" y="1690688"/>
            <a:ext cx="4052393" cy="4705803"/>
          </a:xfrm>
        </p:spPr>
      </p:pic>
      <p:sp>
        <p:nvSpPr>
          <p:cNvPr id="5" name="TextBox 4"/>
          <p:cNvSpPr txBox="1"/>
          <p:nvPr/>
        </p:nvSpPr>
        <p:spPr>
          <a:xfrm>
            <a:off x="5219700" y="5892800"/>
            <a:ext cx="1638300" cy="330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0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Тактильное лото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936" y="1690688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Тактильное лото с планшетом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705" y="1506009"/>
            <a:ext cx="4576093" cy="4569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228" y="1506009"/>
            <a:ext cx="4724401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5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Покажи круги. </a:t>
            </a:r>
            <a:br>
              <a:rPr lang="ru-RU" dirty="0" smtClean="0"/>
            </a:br>
            <a:r>
              <a:rPr lang="ru-RU" dirty="0" smtClean="0"/>
              <a:t>Положи их перед собой вот так: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401677" y="2445746"/>
            <a:ext cx="3205908" cy="30737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530707" y="2445746"/>
            <a:ext cx="3283027" cy="3106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3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Добавим еще один круг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013552" y="2368628"/>
            <a:ext cx="3205908" cy="307370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316316" y="2368628"/>
            <a:ext cx="3283027" cy="31067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822433" y="2335578"/>
            <a:ext cx="3120989" cy="31067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</TotalTime>
  <Words>276</Words>
  <Application>Microsoft Office PowerPoint</Application>
  <PresentationFormat>Широкоэкранный</PresentationFormat>
  <Paragraphs>63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     Урок по предмету «Математические представления» для обучающихся 1 дополнительных классов (адаптированная основная общеобразовательная программа образования обучающихся  с умственной отсталостью (интеллектуальными нарушениями)   Форма предмета. Круг </vt:lpstr>
      <vt:lpstr>Круг</vt:lpstr>
      <vt:lpstr>Обведи пальчиком круг</vt:lpstr>
      <vt:lpstr>«Мой весёлый мячик» </vt:lpstr>
      <vt:lpstr>Подпишем название фигуры. «Круг».</vt:lpstr>
      <vt:lpstr>Тактильное лото</vt:lpstr>
      <vt:lpstr>Тактильное лото с планшетом</vt:lpstr>
      <vt:lpstr>Покажи круги.  Положи их перед собой вот так:</vt:lpstr>
      <vt:lpstr>Добавим еще один круг</vt:lpstr>
      <vt:lpstr>Разложим круги на игровое поле</vt:lpstr>
      <vt:lpstr>Пальчиковая гимнастика «Зайчики»</vt:lpstr>
      <vt:lpstr>Найди и покажи круги</vt:lpstr>
      <vt:lpstr>Игра «Лягушата»</vt:lpstr>
      <vt:lpstr>Предметы, похожие на круг</vt:lpstr>
      <vt:lpstr>Презентация PowerPoint</vt:lpstr>
      <vt:lpstr>«Угостим куклу»</vt:lpstr>
      <vt:lpstr>Источники: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КРУГ</dc:title>
  <dc:creator>иринка</dc:creator>
  <cp:lastModifiedBy>иринка</cp:lastModifiedBy>
  <cp:revision>27</cp:revision>
  <dcterms:created xsi:type="dcterms:W3CDTF">2020-03-05T15:26:32Z</dcterms:created>
  <dcterms:modified xsi:type="dcterms:W3CDTF">2020-05-26T16:24:11Z</dcterms:modified>
</cp:coreProperties>
</file>