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65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121" d="100"/>
          <a:sy n="121" d="100"/>
        </p:scale>
        <p:origin x="-1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DDA4-7CA6-4481-B256-1B9EAF273C35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6AC2-8144-4CBE-94B8-760825E24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33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DDA4-7CA6-4481-B256-1B9EAF273C35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6AC2-8144-4CBE-94B8-760825E24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641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DDA4-7CA6-4481-B256-1B9EAF273C35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6AC2-8144-4CBE-94B8-760825E24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15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DDA4-7CA6-4481-B256-1B9EAF273C35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6AC2-8144-4CBE-94B8-760825E24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02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DDA4-7CA6-4481-B256-1B9EAF273C35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6AC2-8144-4CBE-94B8-760825E24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41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DDA4-7CA6-4481-B256-1B9EAF273C35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6AC2-8144-4CBE-94B8-760825E24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75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DDA4-7CA6-4481-B256-1B9EAF273C35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6AC2-8144-4CBE-94B8-760825E24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62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DDA4-7CA6-4481-B256-1B9EAF273C35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6AC2-8144-4CBE-94B8-760825E24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62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DDA4-7CA6-4481-B256-1B9EAF273C35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6AC2-8144-4CBE-94B8-760825E24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450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DDA4-7CA6-4481-B256-1B9EAF273C35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6AC2-8144-4CBE-94B8-760825E24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465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DDA4-7CA6-4481-B256-1B9EAF273C35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6AC2-8144-4CBE-94B8-760825E24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54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8DDA4-7CA6-4481-B256-1B9EAF273C35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96AC2-8144-4CBE-94B8-760825E24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98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8917" y="838583"/>
            <a:ext cx="8100849" cy="1250347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общеобразовательное бюджетное учреждение Иркутской области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«Иркутский кадетский корпус им. П.А. Скороходова»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12325" y="3215783"/>
            <a:ext cx="7086600" cy="19796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Реутова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адежда Александровна – учитель географии,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квалификационная категория,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Почетный работник общего образования Российской Федерации,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 Русского географического общества,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конкурса на присуждение премий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Губернатора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Иркутской области «Лучший учитель»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8" t="13883" r="21133" b="8189"/>
          <a:stretch/>
        </p:blipFill>
        <p:spPr>
          <a:xfrm>
            <a:off x="1860330" y="2301765"/>
            <a:ext cx="1907628" cy="347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6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4889" y="895521"/>
            <a:ext cx="846608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+mj-lt"/>
              </a:rPr>
              <a:t>Географический диктант. </a:t>
            </a:r>
            <a:endParaRPr lang="ru-RU" sz="20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Проверка 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терминов по теме «Климат России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»</a:t>
            </a:r>
            <a:endParaRPr lang="ru-RU" sz="2000" dirty="0">
              <a:solidFill>
                <a:srgbClr val="FF0000"/>
              </a:solidFill>
              <a:latin typeface="+mj-lt"/>
            </a:endParaRPr>
          </a:p>
          <a:p>
            <a:r>
              <a:rPr lang="ru-RU" sz="2000" b="1" i="1" u="sng" dirty="0">
                <a:latin typeface="+mj-lt"/>
              </a:rPr>
              <a:t>Закончите предложения:</a:t>
            </a:r>
          </a:p>
          <a:p>
            <a:pPr lvl="0" fontAlgn="base"/>
            <a:r>
              <a:rPr lang="ru-RU" sz="2000" dirty="0">
                <a:latin typeface="+mj-lt"/>
              </a:rPr>
              <a:t>Излучение солнцем тепла и света называется…..</a:t>
            </a:r>
          </a:p>
          <a:p>
            <a:pPr lvl="0" fontAlgn="base"/>
            <a:r>
              <a:rPr lang="ru-RU" sz="2000" dirty="0">
                <a:latin typeface="+mj-lt"/>
              </a:rPr>
              <a:t>Область высокого давления в Восточной Сибири называется….</a:t>
            </a:r>
          </a:p>
          <a:p>
            <a:pPr lvl="0" fontAlgn="base"/>
            <a:r>
              <a:rPr lang="ru-RU" sz="2000" dirty="0">
                <a:latin typeface="+mj-lt"/>
              </a:rPr>
              <a:t>Переходная зона между двумя воздушными массами называется….</a:t>
            </a:r>
          </a:p>
          <a:p>
            <a:pPr lvl="0" fontAlgn="base"/>
            <a:r>
              <a:rPr lang="ru-RU" sz="2000" dirty="0">
                <a:latin typeface="+mj-lt"/>
              </a:rPr>
              <a:t>Атмосферные вихри с низким давлением в центре…..</a:t>
            </a:r>
          </a:p>
          <a:p>
            <a:pPr lvl="0" fontAlgn="base"/>
            <a:r>
              <a:rPr lang="ru-RU" sz="2000" dirty="0">
                <a:latin typeface="+mj-lt"/>
              </a:rPr>
              <a:t>Движение воздуха от центра к периферии с отклонением по часовой стрелке происходит в ….</a:t>
            </a:r>
          </a:p>
          <a:p>
            <a:pPr lvl="0" fontAlgn="base"/>
            <a:r>
              <a:rPr lang="ru-RU" sz="2000" dirty="0">
                <a:latin typeface="+mj-lt"/>
              </a:rPr>
              <a:t>Количество влаги, которое может испариться с поверхности при данных атмосферных условиях, называется ….</a:t>
            </a:r>
          </a:p>
          <a:p>
            <a:pPr lvl="0" fontAlgn="base"/>
            <a:r>
              <a:rPr lang="ru-RU" sz="2000" dirty="0">
                <a:latin typeface="+mj-lt"/>
              </a:rPr>
              <a:t>Отношение годовой суммы осадков к испаряемости называется …</a:t>
            </a:r>
          </a:p>
          <a:p>
            <a:pPr lvl="0" fontAlgn="base"/>
            <a:r>
              <a:rPr lang="ru-RU" sz="2000" dirty="0">
                <a:latin typeface="+mj-lt"/>
              </a:rPr>
              <a:t>Самая низкая температура на территории России наблюдается в ….</a:t>
            </a:r>
          </a:p>
          <a:p>
            <a:pPr lvl="0" fontAlgn="base"/>
            <a:r>
              <a:rPr lang="ru-RU" sz="2000" dirty="0">
                <a:latin typeface="+mj-lt"/>
              </a:rPr>
              <a:t>Самая высокая температура на территории России летом наблюдается на территории ….</a:t>
            </a:r>
          </a:p>
          <a:p>
            <a:pPr lvl="0" fontAlgn="base"/>
            <a:r>
              <a:rPr lang="ru-RU" sz="2000" dirty="0">
                <a:latin typeface="+mj-lt"/>
              </a:rPr>
              <a:t>Общее количество солнечной энергии, достигающей поверхности Земли, называется…..</a:t>
            </a:r>
          </a:p>
        </p:txBody>
      </p:sp>
    </p:spTree>
    <p:extLst>
      <p:ext uri="{BB962C8B-B14F-4D97-AF65-F5344CB8AC3E}">
        <p14:creationId xmlns:p14="http://schemas.microsoft.com/office/powerpoint/2010/main" val="17467564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242" y="493462"/>
            <a:ext cx="7988969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sz="2700" b="1" dirty="0">
                <a:solidFill>
                  <a:srgbClr val="FF0000"/>
                </a:solidFill>
              </a:rPr>
              <a:t>«Характеристика климатических областей </a:t>
            </a:r>
            <a:r>
              <a:rPr lang="ru-RU" sz="2700" b="1" dirty="0" smtClean="0">
                <a:solidFill>
                  <a:srgbClr val="FF0000"/>
                </a:solidFill>
              </a:rPr>
              <a:t> России с </a:t>
            </a:r>
            <a:r>
              <a:rPr lang="ru-RU" sz="2700" b="1" dirty="0">
                <a:solidFill>
                  <a:srgbClr val="FF0000"/>
                </a:solidFill>
              </a:rPr>
              <a:t>точки зрения условий жизни и  деятельности людей на примере событий ноября-декабря месяца 1941 года».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u="sng" dirty="0"/>
              <a:t>Цель </a:t>
            </a:r>
            <a:r>
              <a:rPr lang="ru-RU" u="sng" dirty="0" smtClean="0"/>
              <a:t>урока: </a:t>
            </a:r>
            <a:r>
              <a:rPr lang="ru-RU" dirty="0" smtClean="0"/>
              <a:t>описание</a:t>
            </a:r>
            <a:r>
              <a:rPr lang="ru-RU" dirty="0"/>
              <a:t>  климатической области нашей страны с точки зрения условий жизни и деятельности </a:t>
            </a:r>
            <a:r>
              <a:rPr lang="ru-RU" dirty="0" smtClean="0"/>
              <a:t>людей.</a:t>
            </a:r>
            <a:endParaRPr lang="ru-RU" dirty="0"/>
          </a:p>
          <a:p>
            <a:pPr marL="0" indent="0">
              <a:buNone/>
            </a:pPr>
            <a:r>
              <a:rPr lang="ru-RU" u="sng" dirty="0"/>
              <a:t>З</a:t>
            </a:r>
            <a:r>
              <a:rPr lang="ru-RU" u="sng" dirty="0" smtClean="0"/>
              <a:t>адачи</a:t>
            </a:r>
            <a:r>
              <a:rPr lang="ru-RU" u="sng" dirty="0"/>
              <a:t>: </a:t>
            </a:r>
          </a:p>
          <a:p>
            <a:pPr lvl="0" fontAlgn="base"/>
            <a:r>
              <a:rPr lang="ru-RU" dirty="0"/>
              <a:t>Определить типы климата, климатические области территории России</a:t>
            </a:r>
          </a:p>
          <a:p>
            <a:pPr lvl="0" fontAlgn="base"/>
            <a:r>
              <a:rPr lang="ru-RU" dirty="0"/>
              <a:t>Описать  климатическую область с точки зрения условий жизни и деятельности людей, опираясь на статистический  и картографический материал  (работа с тематическими картами)</a:t>
            </a:r>
          </a:p>
          <a:p>
            <a:pPr lvl="0" fontAlgn="base"/>
            <a:r>
              <a:rPr lang="ru-RU" dirty="0"/>
              <a:t>Закрепить понятия «климат» и «климатообразующие  факторы».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0590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lh5.googleusercontent.com/ZZFYA78FXrV-h467DXrMIQnPtKXu2oiczXqFwFaToZS-0r4ICCBSNhRIAz6SZdqtF6fSKzVFN-m8HXKkhEy8Wf96k5AnaPUPmdeWnA6oIRilyl9q3U0E8xfZOW2kOUu5uPJ0IHAb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58" y="955341"/>
            <a:ext cx="4344128" cy="32918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2001" y="4293588"/>
            <a:ext cx="4299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Парад на Красной площади в Москве 7 ноября 1941 года. </a:t>
            </a:r>
            <a:r>
              <a:rPr lang="ru-RU" dirty="0" err="1"/>
              <a:t>Юон</a:t>
            </a:r>
            <a:r>
              <a:rPr lang="ru-RU" dirty="0"/>
              <a:t> К.Ф. 1942 г.</a:t>
            </a:r>
          </a:p>
        </p:txBody>
      </p:sp>
      <p:pic>
        <p:nvPicPr>
          <p:cNvPr id="6" name="Рисунок 5" descr="https://lh5.googleusercontent.com/tLgBkG387RUF1H3jVoez7l-w3Ks0EQjbyFJHHh-cCxZ4y4HqFk6wN-pBpvVoDGmcAFLv2gGkdjaCCv-BGT-WVvXG7nqLT1PdCUKMey4HikNhtbIyDrV7aXO8AfzvFYWDFJvpjRf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166" y="2719551"/>
            <a:ext cx="5854174" cy="24364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341286" y="506930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Диорама "Битва под Москвой. 1941 год." П.В. Рыженко с группой </a:t>
            </a:r>
            <a:r>
              <a:rPr lang="ru-RU" dirty="0" smtClean="0"/>
              <a:t>художников: Д.А</a:t>
            </a:r>
            <a:r>
              <a:rPr lang="ru-RU" dirty="0"/>
              <a:t>. Ананьев, В.М. Богданов, И.В. Кузнецов, И.М. Лебедев, С.Н. Трошин</a:t>
            </a:r>
          </a:p>
        </p:txBody>
      </p:sp>
    </p:spTree>
    <p:extLst>
      <p:ext uri="{BB962C8B-B14F-4D97-AF65-F5344CB8AC3E}">
        <p14:creationId xmlns:p14="http://schemas.microsoft.com/office/powerpoint/2010/main" val="758932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914403" y="978568"/>
            <a:ext cx="7924798" cy="147739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 smtClean="0"/>
              <a:t>«5 </a:t>
            </a:r>
            <a:r>
              <a:rPr lang="ru-RU" b="1" i="1" dirty="0"/>
              <a:t>декабря 1941 года советские войска перешли в наступление, разгромили ударные группировки группы армий «Центр» и сняли угрозу, нависшую над Москвой. На полях Подмосковья было нанесено первое крупное поражение немецко-фашистской армии во Второй мировой войне, развеян миф о ее </a:t>
            </a:r>
            <a:r>
              <a:rPr lang="ru-RU" b="1" i="1" dirty="0" smtClean="0"/>
              <a:t>непобедимости».</a:t>
            </a:r>
            <a:endParaRPr lang="ru-RU" dirty="0"/>
          </a:p>
          <a:p>
            <a:endParaRPr lang="ru-RU" dirty="0"/>
          </a:p>
        </p:txBody>
      </p:sp>
      <p:pic>
        <p:nvPicPr>
          <p:cNvPr id="9" name="Рисунок 8" descr="https://lh5.googleusercontent.com/XJWTy33krVOF5_cIMEExJkfROSvuSPlqYcHsuNkjPZ075LHlSpcJTZW64XZwVAOfOtCsqhn2MR9T7gkDzOxzvXhKU6P_stEiGTTam09ruoeDeF3GrxNhThIrYtuiHR2qmLJGTRd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02" y="2371742"/>
            <a:ext cx="4658995" cy="355028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5707596" y="2713855"/>
            <a:ext cx="565021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«В </a:t>
            </a:r>
            <a:r>
              <a:rPr lang="ru-RU" b="1" i="1" dirty="0"/>
              <a:t>последних числах декабря морозы поднялись до 25 градусов. Снег доходил до брюха коней. Гужевому транспорту и машинам невозможно свернуть с дороги.</a:t>
            </a:r>
            <a:r>
              <a:rPr lang="ru-RU" dirty="0"/>
              <a:t> </a:t>
            </a:r>
            <a:r>
              <a:rPr lang="ru-RU" b="1" i="1" dirty="0"/>
              <a:t>Если к концу месяца температура снизилась до -25 град, то в течение месяца, можно предполагать, составляла и 20, и 15, и 10 град. ниже нуля, что вполне соответствует московскому климату и не считается "жестокими" </a:t>
            </a:r>
            <a:r>
              <a:rPr lang="ru-RU" b="1" i="1" dirty="0" smtClean="0"/>
              <a:t>морозами»</a:t>
            </a:r>
            <a:r>
              <a:rPr lang="ru-RU" dirty="0" smtClean="0"/>
              <a:t>.</a:t>
            </a:r>
          </a:p>
          <a:p>
            <a:pPr algn="r"/>
            <a:r>
              <a:rPr lang="ru-RU" b="1" i="1" dirty="0" smtClean="0">
                <a:latin typeface="+mj-lt"/>
              </a:rPr>
              <a:t>Д. </a:t>
            </a:r>
            <a:r>
              <a:rPr lang="ru-RU" b="1" i="1" dirty="0" err="1" smtClean="0">
                <a:latin typeface="+mj-lt"/>
              </a:rPr>
              <a:t>Дженчураев</a:t>
            </a:r>
            <a:endParaRPr lang="ru-RU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1333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 descr="https://lh5.googleusercontent.com/FGQJA6AhN-dhI-wN-8UVMWheUxpVWNNKuV71hdtHsdWY5JQptJDfdU5gdYeMpjvC8CBhdjK1WQqn7KEqRLZuRAm_4coHjcwEzpiP3krU39pKufCAQvCbElNjPyjTeTtQLG34nTis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37" y="1103729"/>
            <a:ext cx="5000841" cy="46072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951621" y="2484982"/>
            <a:ext cx="51655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Вывод:</a:t>
            </a:r>
            <a:endParaRPr lang="ru-RU" b="1" dirty="0"/>
          </a:p>
          <a:p>
            <a:pPr lvl="0" fontAlgn="base"/>
            <a:r>
              <a:rPr lang="ru-RU" dirty="0" smtClean="0"/>
              <a:t>1. Территория </a:t>
            </a:r>
            <a:r>
              <a:rPr lang="ru-RU" dirty="0"/>
              <a:t>Московской области находится в умеренном климатическом поясе с умеренно-континентальным типом климата.</a:t>
            </a:r>
          </a:p>
          <a:p>
            <a:pPr lvl="0" fontAlgn="base"/>
            <a:r>
              <a:rPr lang="ru-RU" dirty="0" smtClean="0"/>
              <a:t>2. Летом </a:t>
            </a:r>
            <a:r>
              <a:rPr lang="ru-RU" dirty="0"/>
              <a:t>температурные показатели имеют амплитудный разбег от +12°С до +24°С в среднем. Зимой от -4°С до -24°С. При этом годовая амплитуда составляет в среднем 48°С. Среднее количество осадков 500-600 мм.</a:t>
            </a:r>
          </a:p>
          <a:p>
            <a:pPr lvl="0" fontAlgn="base"/>
            <a:r>
              <a:rPr lang="ru-RU" dirty="0" smtClean="0"/>
              <a:t>3. Температурный </a:t>
            </a:r>
            <a:r>
              <a:rPr lang="ru-RU" dirty="0"/>
              <a:t>ход ноября и декабря месяца соответствует норме.</a:t>
            </a:r>
          </a:p>
        </p:txBody>
      </p:sp>
    </p:spTree>
    <p:extLst>
      <p:ext uri="{BB962C8B-B14F-4D97-AF65-F5344CB8AC3E}">
        <p14:creationId xmlns:p14="http://schemas.microsoft.com/office/powerpoint/2010/main" val="3382200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1376446"/>
            <a:ext cx="8610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i="1" dirty="0" smtClean="0"/>
              <a:t>«Вовсе </a:t>
            </a:r>
            <a:r>
              <a:rPr lang="ru-RU" b="1" i="1" dirty="0"/>
              <a:t>не "страшные" морозы (которых не было), а снег и огромные расстояния стали помехой фашистам!... Подвоз боеприпасов, продовольствия, медикаментов и прочего снизился на порядок. … Немцев выручал гужевой транспорт, но этот транспорт имел очень малую скорость передвижения и был малопроизводительным. У советских же воинов тыл располагался близ линии фронта... В декабре к Москве подоспели свежие сибирские дивизии: солдаты поступали обученные, сытые, одетые в полушубки, обутые в валенки и прекрасно вооружённые”...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Так или иначе, фюреру под Москвой пришёл "капут", что было совершенно естественно и ожидаемо всем советским </a:t>
            </a:r>
            <a:r>
              <a:rPr lang="ru-RU" b="1" i="1" dirty="0" smtClean="0"/>
              <a:t>народом.»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261683" y="5531296"/>
            <a:ext cx="256673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400" b="1" i="1" dirty="0">
                <a:solidFill>
                  <a:prstClr val="black"/>
                </a:solidFill>
              </a:rPr>
              <a:t>Д. </a:t>
            </a:r>
            <a:r>
              <a:rPr lang="ru-RU" sz="2400" b="1" i="1" dirty="0" err="1">
                <a:solidFill>
                  <a:prstClr val="black"/>
                </a:solidFill>
              </a:rPr>
              <a:t>Дженчураев</a:t>
            </a:r>
            <a:endParaRPr lang="ru-RU" sz="24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49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936006"/>
              </p:ext>
            </p:extLst>
          </p:nvPr>
        </p:nvGraphicFramePr>
        <p:xfrm>
          <a:off x="1398928" y="1286683"/>
          <a:ext cx="7886962" cy="3253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3481"/>
                <a:gridCol w="3943481"/>
              </a:tblGrid>
              <a:tr h="542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Сегодня я узнал….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 научился…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  <a:tr h="542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 выполнял задание…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 меня получилось…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  <a:tr h="542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 понял…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 удивился…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  <a:tr h="542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Теперь я могу…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Мне захотелось…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  <a:tr h="542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 почувствовал…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 попытался…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  <a:tr h="542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 приобрёл…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Урок дал мне для жизни…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907708" y="5167699"/>
            <a:ext cx="5254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+mj-lt"/>
              </a:rPr>
              <a:t>Спасибо за урок!</a:t>
            </a:r>
            <a:endParaRPr lang="ru-RU" sz="36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4560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Times New Roman/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582</Words>
  <Application>Microsoft Office PowerPoint</Application>
  <PresentationFormat>Произвольный</PresentationFormat>
  <Paragraphs>51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Государственное общеобразовательное бюджетное учреждение Иркутской области  «Иркутский кадетский корпус им. П.А. Скороходова»</vt:lpstr>
      <vt:lpstr>Презентация PowerPoint</vt:lpstr>
      <vt:lpstr> «Характеристика климатических областей  России с точки зрения условий жизни и  деятельности людей на примере событий ноября-декабря месяца 1941 года».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Александр</cp:lastModifiedBy>
  <cp:revision>18</cp:revision>
  <dcterms:created xsi:type="dcterms:W3CDTF">2020-11-13T05:51:50Z</dcterms:created>
  <dcterms:modified xsi:type="dcterms:W3CDTF">2020-11-23T04:33:56Z</dcterms:modified>
</cp:coreProperties>
</file>