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5" r:id="rId2"/>
    <p:sldId id="286" r:id="rId3"/>
    <p:sldId id="294" r:id="rId4"/>
    <p:sldId id="309" r:id="rId5"/>
    <p:sldId id="305" r:id="rId6"/>
    <p:sldId id="288" r:id="rId7"/>
    <p:sldId id="291" r:id="rId8"/>
    <p:sldId id="292" r:id="rId9"/>
    <p:sldId id="304" r:id="rId10"/>
    <p:sldId id="303" r:id="rId11"/>
    <p:sldId id="287" r:id="rId12"/>
    <p:sldId id="301" r:id="rId13"/>
    <p:sldId id="290" r:id="rId14"/>
    <p:sldId id="289" r:id="rId15"/>
    <p:sldId id="298" r:id="rId16"/>
    <p:sldId id="302" r:id="rId17"/>
    <p:sldId id="296" r:id="rId18"/>
    <p:sldId id="308" r:id="rId19"/>
    <p:sldId id="306" r:id="rId20"/>
    <p:sldId id="30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7B9A-BFC8-406E-A5E8-C80E369EC43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8096-CDBE-409B-B473-1AFA38191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18096-CDBE-409B-B473-1AFA38191F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8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1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8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7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0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W8uhP2asc" TargetMode="External"/><Relationship Id="rId2" Type="http://schemas.openxmlformats.org/officeDocument/2006/relationships/hyperlink" Target="https://yadi.sk/i/XAnDkdVC3ZbhC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VrO66nWS4" TargetMode="External"/><Relationship Id="rId2" Type="http://schemas.openxmlformats.org/officeDocument/2006/relationships/hyperlink" Target="https://yadi.sk/i/1dYsbvdf3ZbiB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di.sk/i/LSHMc7zE3ZbgB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Тепловые двигатели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15343"/>
          </a:xfrm>
        </p:spPr>
        <p:txBody>
          <a:bodyPr>
            <a:normAutofit/>
          </a:bodyPr>
          <a:lstStyle/>
          <a:p>
            <a:r>
              <a:rPr lang="ru-RU" sz="2800" dirty="0"/>
              <a:t>Тепловые </a:t>
            </a:r>
            <a:r>
              <a:rPr lang="ru-RU" sz="2800" dirty="0" smtClean="0"/>
              <a:t>двигатели - устройства, которые совершают механическую _______ за счет уменьшения  __________ энергии топлива.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10768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аботу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4142" y="2509674"/>
            <a:ext cx="203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внутренней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s00.infourok.ru/images/doc/133/154972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15716" r="20037" b="7688"/>
          <a:stretch/>
        </p:blipFill>
        <p:spPr bwMode="auto">
          <a:xfrm>
            <a:off x="4788025" y="3037224"/>
            <a:ext cx="4366840" cy="38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ventanamsk.ru/thumb/a9D8kZxPGvgL25UQFZs7XA/640r480/198064/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viamir.ru/Poleznaya%20infa/ecoturi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14775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ЭКОтуризм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://www.zeleniyturizm.com.ua/upload/images/articles/672_DSCN7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0" y="3945908"/>
            <a:ext cx="3882789" cy="29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tapa.org/uploads/images/3mzzbi20160429223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26223" cy="32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4183"/>
            <a:ext cx="7387133" cy="9045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ogradmoscow.ru/images/foto_elektromobil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08720"/>
            <a:ext cx="9623871" cy="53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Видео про электрические авто и сравнение их плюсов и минусов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yadi.sk/i/XAnDkdVC3ZbhCC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или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www.youtube.com/watch?v=RrW8uhP2asc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653" y="572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Тепловой или электрический двигатель?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794" y="1628800"/>
            <a:ext cx="8568951" cy="4176464"/>
          </a:xfrm>
        </p:spPr>
        <p:txBody>
          <a:bodyPr/>
          <a:lstStyle/>
          <a:p>
            <a:pPr algn="just"/>
            <a:r>
              <a:rPr lang="ru-RU" sz="2400" dirty="0" smtClean="0"/>
              <a:t>Помогите дяде Коле выбрать автомобиль.</a:t>
            </a:r>
            <a:endParaRPr lang="ru-RU" sz="2400" dirty="0"/>
          </a:p>
        </p:txBody>
      </p:sp>
      <p:pic>
        <p:nvPicPr>
          <p:cNvPr id="6146" name="Picture 2" descr="http://www.kolesa.ru/uploads/bnnews/2014/12/31/ba20f21047a1b06b1cc774e6f95055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801180" cy="29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gearavto.ru/uploads/2016/12/Lada-Kalina-%D1%85%D1%8D%D1%82%D1%87%D0%B1%D0%B5%D0%BA-%D0%B0%D0%BF%D0%B5%D0%BB%D1%8C%D1%81%D0%B8%D0%BD-1024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4005063"/>
            <a:ext cx="4536503" cy="29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static.gearavto.ru/uploads/2016/12/Lada-Kalina-%D1%85%D1%8D%D1%82%D1%87%D0%B1%D0%B5%D0%BA-%D0%B0%D0%BF%D0%B5%D0%BB%D1%8C%D1%81%D0%B8%D0%BD-1024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96" y="342826"/>
            <a:ext cx="4972804" cy="31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olesa.ru/uploads/bnnews/2014/12/31/ba20f21047a1b06b1cc774e6f95055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96" y="3852477"/>
            <a:ext cx="4972804" cy="30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endCxn id="5" idx="1"/>
          </p:cNvCxnSpPr>
          <p:nvPr/>
        </p:nvCxnSpPr>
        <p:spPr>
          <a:xfrm flipV="1">
            <a:off x="1979712" y="1896828"/>
            <a:ext cx="2191484" cy="10878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1"/>
          </p:cNvCxnSpPr>
          <p:nvPr/>
        </p:nvCxnSpPr>
        <p:spPr>
          <a:xfrm>
            <a:off x="1979712" y="4437112"/>
            <a:ext cx="2191484" cy="918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81109" y="2739535"/>
            <a:ext cx="1368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/>
              <a:t>?</a:t>
            </a:r>
            <a:endParaRPr lang="ru-RU" sz="1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2423116" cy="43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57569" y="1166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/>
              <a:t>Lohner</a:t>
            </a:r>
            <a:r>
              <a:rPr lang="en-US" sz="4400" dirty="0" smtClean="0"/>
              <a:t>-Porsche</a:t>
            </a:r>
            <a:br>
              <a:rPr lang="en-US" sz="4400" dirty="0" smtClean="0"/>
            </a:br>
            <a:r>
              <a:rPr lang="en-US" sz="4400" dirty="0" smtClean="0"/>
              <a:t>1900-1901</a:t>
            </a:r>
            <a:endParaRPr lang="ru-RU" sz="4400" dirty="0"/>
          </a:p>
        </p:txBody>
      </p:sp>
      <p:pic>
        <p:nvPicPr>
          <p:cNvPr id="5" name="Picture 2" descr="https://www.4wheelsnews.com/images/photo_galleries/original/9079/porsche_semper_viv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5888"/>
            <a:ext cx="8316416" cy="55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28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Решение?</a:t>
            </a:r>
            <a:br>
              <a:rPr lang="ru-RU" sz="4400" dirty="0" smtClean="0"/>
            </a:br>
            <a:r>
              <a:rPr lang="ru-RU" sz="4400" dirty="0" smtClean="0"/>
              <a:t>Гибридный двигатель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к устроен гибридный автомоби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b="21856"/>
          <a:stretch/>
        </p:blipFill>
        <p:spPr bwMode="auto">
          <a:xfrm>
            <a:off x="323528" y="1700808"/>
            <a:ext cx="872088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Видео про гибридные автомобили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yadi.sk/i/1dYsbvdf3ZbiBa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или фрагмент по ссылке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https://www.youtube.com/watch?v=_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oVrO66nWS4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infoniac.ru/upload/medialibrary/0b1/0b14d481998597617fabe76c1214d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0"/>
            <a:ext cx="9156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0"/>
            <a:ext cx="136815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?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9470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Принципиальная схема теплового двигателя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14096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8637" y="3140397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Холодильник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4725144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Рабочее тело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>
            <a:off x="3059832" y="3788469"/>
            <a:ext cx="871333" cy="1179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7" idx="7"/>
          </p:cNvCxnSpPr>
          <p:nvPr/>
        </p:nvCxnSpPr>
        <p:spPr>
          <a:xfrm flipH="1">
            <a:off x="5356851" y="3788469"/>
            <a:ext cx="871334" cy="1179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6"/>
          </p:cNvCxnSpPr>
          <p:nvPr/>
        </p:nvCxnSpPr>
        <p:spPr>
          <a:xfrm>
            <a:off x="5652120" y="5553236"/>
            <a:ext cx="677243" cy="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91423" y="503098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56851" y="4055829"/>
            <a:ext cx="3817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09115" y="4049841"/>
            <a:ext cx="3817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00549" y="3974876"/>
            <a:ext cx="5412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000" dirty="0" smtClean="0"/>
              <a:t>2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9552" y="3957508"/>
            <a:ext cx="5412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000" dirty="0"/>
              <a:t>1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3140397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Нагреватель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15904" y="4234507"/>
            <a:ext cx="219992" cy="3150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652120" y="4240495"/>
            <a:ext cx="239303" cy="3090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/>
          <a:lstStyle/>
          <a:p>
            <a:pPr algn="ctr"/>
            <a:r>
              <a:rPr lang="ru-RU" sz="5400" b="1" dirty="0" err="1"/>
              <a:t>Sic</a:t>
            </a:r>
            <a:r>
              <a:rPr lang="ru-RU" sz="5400" b="1" dirty="0"/>
              <a:t> </a:t>
            </a:r>
            <a:r>
              <a:rPr lang="ru-RU" sz="5400" b="1" dirty="0" err="1"/>
              <a:t>parvis</a:t>
            </a:r>
            <a:r>
              <a:rPr lang="ru-RU" sz="5400" b="1" dirty="0"/>
              <a:t> </a:t>
            </a:r>
            <a:r>
              <a:rPr lang="ru-RU" sz="5400" b="1" dirty="0" err="1"/>
              <a:t>magna</a:t>
            </a:r>
            <a:r>
              <a:rPr lang="ru-RU" sz="5400" b="1" dirty="0"/>
              <a:t>.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9952" y="1875840"/>
            <a:ext cx="4862364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 smtClean="0"/>
              <a:t>«Так маленький </a:t>
            </a:r>
          </a:p>
          <a:p>
            <a:pPr marL="0" indent="0" algn="r">
              <a:buNone/>
            </a:pPr>
            <a:r>
              <a:rPr lang="ru-RU" sz="4000" dirty="0" smtClean="0"/>
              <a:t>становится Великим»</a:t>
            </a:r>
          </a:p>
          <a:p>
            <a:pPr marL="0" indent="0" algn="r">
              <a:buNone/>
            </a:pPr>
            <a:endParaRPr lang="ru-RU" sz="4000" dirty="0"/>
          </a:p>
        </p:txBody>
      </p:sp>
      <p:sp>
        <p:nvSpPr>
          <p:cNvPr id="6" name="AutoShape 2" descr="https://ushki-ruchki.ru/uploads/images/p/e/s/pesni_iz_m_f_masha_i_medved_govorjat_chto_esli_kto_nibud_ikaet_eto_znachit_chto_ego_kto_to_vspominaet_esli_eto_v_samom_dele_v_samom_dele_tak_to_proshu_menja_ne_vspominat_nikak_chto_takoe_kazhdij_mig_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ushki-ruchki.ru/uploads/images/p/e/s/pesni_iz_m_f_masha_i_medved_govorjat_chto_esli_kto_nibud_ikaet_eto_znachit_chto_ego_kto_to_vspominaet_esli_eto_v_samom_dele_v_samom_dele_tak_to_proshu_menja_ne_vspominat_nikak_chto_takoe_kazhdij_mig_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0-tub-ru.yandex.net/i?id=9800e589400a6c5e0578c2e3af465b3b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0"/>
          <a:stretch/>
        </p:blipFill>
        <p:spPr bwMode="auto">
          <a:xfrm>
            <a:off x="-39011" y="1484784"/>
            <a:ext cx="4250971" cy="51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egion-press.kz/uploads/iblock/news/36-20160829-151137/small/31f3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08" y="0"/>
            <a:ext cx="9234307" cy="6858000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3495" y="334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Домашнее задание</a:t>
            </a:r>
            <a:endParaRPr lang="ru-RU" sz="44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5365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Составьте карту должностных обязанностей профессии «Эколог-изобретатель».</a:t>
            </a:r>
          </a:p>
          <a:p>
            <a:r>
              <a:rPr lang="ru-RU" sz="2800" b="1" dirty="0" smtClean="0"/>
              <a:t>Сравните достоинства и недостатки </a:t>
            </a:r>
            <a:r>
              <a:rPr lang="ru-RU" sz="2800" b="1" dirty="0"/>
              <a:t>автомобилей с двигателями </a:t>
            </a:r>
            <a:r>
              <a:rPr lang="ru-RU" sz="2800" b="1" dirty="0" smtClean="0"/>
              <a:t>внутреннего сгорания, гибридных</a:t>
            </a:r>
            <a:r>
              <a:rPr lang="ru-RU" sz="2800" b="1" dirty="0"/>
              <a:t> </a:t>
            </a:r>
            <a:r>
              <a:rPr lang="ru-RU" sz="2800" b="1" dirty="0" smtClean="0"/>
              <a:t>и электрических автомобилей. Сформулируйте вывод об оптимальном варианте автомобиля с точки зрения охраны окружающей среды и коэффициента полезного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9144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«За» или «Против»?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203239"/>
              </p:ext>
            </p:extLst>
          </p:nvPr>
        </p:nvGraphicFramePr>
        <p:xfrm>
          <a:off x="899592" y="2204864"/>
          <a:ext cx="7408862" cy="134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19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Против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3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Правила работы в группах: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/>
              <a:t>Обсуждаем все вместе. Записываем ваше общее мнение на листе.</a:t>
            </a:r>
          </a:p>
          <a:p>
            <a:pPr lvl="0"/>
            <a:r>
              <a:rPr lang="ru-RU" sz="2800" dirty="0"/>
              <a:t>Представляет командное мнение один человек.</a:t>
            </a:r>
          </a:p>
          <a:p>
            <a:pPr lvl="0"/>
            <a:r>
              <a:rPr lang="ru-RU" sz="2800" dirty="0"/>
              <a:t>Пока кто-то говорит, никто его не перебивает.</a:t>
            </a:r>
          </a:p>
          <a:p>
            <a:pPr lvl="0"/>
            <a:r>
              <a:rPr lang="ru-RU" sz="2800" dirty="0"/>
              <a:t>Высказаться о согласии или несогласии можно только после того,  как договорит другой человек.</a:t>
            </a:r>
          </a:p>
          <a:p>
            <a:pPr lvl="0"/>
            <a:r>
              <a:rPr lang="ru-RU" sz="2800" dirty="0"/>
              <a:t>Будьте </a:t>
            </a:r>
            <a:r>
              <a:rPr lang="ru-RU" sz="2800" dirty="0" err="1"/>
              <a:t>взаимовежливы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1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Видео «Экологические проблемы транспорта» 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yadi.sk/i/LSHMc7zE3ZbgBb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crosti.ru/patterns/00/0c/3d/f2d0767150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3010" y="134076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Выяснить, существует ли </a:t>
            </a:r>
            <a:r>
              <a:rPr lang="ru-RU" sz="2400" dirty="0"/>
              <a:t>способ уменьшения вредных </a:t>
            </a:r>
            <a:r>
              <a:rPr lang="ru-RU" sz="2400" dirty="0" smtClean="0"/>
              <a:t>выбросов</a:t>
            </a:r>
            <a:r>
              <a:rPr lang="ru-RU" sz="2400" dirty="0"/>
              <a:t> </a:t>
            </a:r>
            <a:r>
              <a:rPr lang="ru-RU" sz="2400" dirty="0" smtClean="0"/>
              <a:t>от тепловых двигателей.</a:t>
            </a:r>
            <a:endParaRPr lang="ru-RU" sz="2400" dirty="0"/>
          </a:p>
        </p:txBody>
      </p:sp>
      <p:pic>
        <p:nvPicPr>
          <p:cNvPr id="3074" name="Picture 2" descr="http://alivefaith.ru/sites/default/files/field/image/2016/1-720928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10952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408/00075707-491c8b35/5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5184576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n-lt"/>
              </a:rPr>
              <a:t>Тепловые 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двигатели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2996" y="2564904"/>
            <a:ext cx="235800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/>
              <a:t>и охрана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573016"/>
            <a:ext cx="51845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/>
              <a:t>окружающей среды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741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/>
        </p:blipFill>
        <p:spPr>
          <a:xfrm>
            <a:off x="0" y="0"/>
            <a:ext cx="9267419" cy="686982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Помогите дяде Коле выбрать газонокосилку.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bs.twimg.com/media/CVo5L5-XAAE4t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54697"/>
            <a:ext cx="8256633" cy="52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39552" y="367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err="1" smtClean="0"/>
              <a:t>ЭКОтуризм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534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228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Тепловые двигатели</vt:lpstr>
      <vt:lpstr>Принципиальная схема теплового двигателя</vt:lpstr>
      <vt:lpstr>«За» или «Против»?</vt:lpstr>
      <vt:lpstr>Правила работы в группах:</vt:lpstr>
      <vt:lpstr>Презентация PowerPoint</vt:lpstr>
      <vt:lpstr>Цель</vt:lpstr>
      <vt:lpstr>Тепловые двигатели</vt:lpstr>
      <vt:lpstr>Презентация PowerPoint</vt:lpstr>
      <vt:lpstr>Помогите дяде Коле выбрать газонокосилку. </vt:lpstr>
      <vt:lpstr>Презентация PowerPoint</vt:lpstr>
      <vt:lpstr>ЭКОтуризм</vt:lpstr>
      <vt:lpstr>Презентация PowerPoint</vt:lpstr>
      <vt:lpstr>Презентация PowerPoint</vt:lpstr>
      <vt:lpstr>Тепловой или электрический двигатель?</vt:lpstr>
      <vt:lpstr>Презентация PowerPoint</vt:lpstr>
      <vt:lpstr>Презентация PowerPoint</vt:lpstr>
      <vt:lpstr>Решение? Гибридный двигатель</vt:lpstr>
      <vt:lpstr>Видео про гибридные автомобили</vt:lpstr>
      <vt:lpstr>Презентация PowerPoint</vt:lpstr>
      <vt:lpstr>Sic parvis magna. 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106</cp:revision>
  <dcterms:created xsi:type="dcterms:W3CDTF">2018-02-01T15:34:57Z</dcterms:created>
  <dcterms:modified xsi:type="dcterms:W3CDTF">2021-02-10T07:34:02Z</dcterms:modified>
</cp:coreProperties>
</file>