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2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6" r:id="rId16"/>
    <p:sldId id="287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10" r:id="rId50"/>
    <p:sldId id="311" r:id="rId51"/>
    <p:sldId id="314" r:id="rId52"/>
    <p:sldId id="315" r:id="rId53"/>
    <p:sldId id="324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5" r:id="rId63"/>
  </p:sldIdLst>
  <p:sldSz cx="9144000" cy="6858000" type="screen4x3"/>
  <p:notesSz cx="6858000" cy="9144000"/>
  <p:custDataLst>
    <p:tags r:id="rId6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7" d="100"/>
          <a:sy n="77" d="100"/>
        </p:scale>
        <p:origin x="-1176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tsad1963@mail.ru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25.jpe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slide" Target="slide4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slide" Target="slide4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slide" Target="slide4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5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8.xml"/><Relationship Id="rId3" Type="http://schemas.openxmlformats.org/officeDocument/2006/relationships/slide" Target="slide9.xml"/><Relationship Id="rId21" Type="http://schemas.openxmlformats.org/officeDocument/2006/relationships/slide" Target="slide47.xml"/><Relationship Id="rId7" Type="http://schemas.openxmlformats.org/officeDocument/2006/relationships/slide" Target="slide18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6.xml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5.xml"/><Relationship Id="rId29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11" Type="http://schemas.openxmlformats.org/officeDocument/2006/relationships/slide" Target="slide26.xml"/><Relationship Id="rId24" Type="http://schemas.openxmlformats.org/officeDocument/2006/relationships/slide" Target="slide53.xml"/><Relationship Id="rId32" Type="http://schemas.openxmlformats.org/officeDocument/2006/relationships/image" Target="../media/image18.jpeg"/><Relationship Id="rId5" Type="http://schemas.openxmlformats.org/officeDocument/2006/relationships/slide" Target="slide13.xml"/><Relationship Id="rId15" Type="http://schemas.openxmlformats.org/officeDocument/2006/relationships/slide" Target="slide34.xml"/><Relationship Id="rId23" Type="http://schemas.openxmlformats.org/officeDocument/2006/relationships/slide" Target="slide51.xml"/><Relationship Id="rId28" Type="http://schemas.openxmlformats.org/officeDocument/2006/relationships/image" Target="../media/image14.png"/><Relationship Id="rId10" Type="http://schemas.openxmlformats.org/officeDocument/2006/relationships/slide" Target="slide24.xml"/><Relationship Id="rId19" Type="http://schemas.openxmlformats.org/officeDocument/2006/relationships/slide" Target="slide43.xml"/><Relationship Id="rId31" Type="http://schemas.openxmlformats.org/officeDocument/2006/relationships/image" Target="../media/image17.jpeg"/><Relationship Id="rId4" Type="http://schemas.openxmlformats.org/officeDocument/2006/relationships/slide" Target="slide11.xml"/><Relationship Id="rId9" Type="http://schemas.openxmlformats.org/officeDocument/2006/relationships/slide" Target="slide22.xml"/><Relationship Id="rId14" Type="http://schemas.openxmlformats.org/officeDocument/2006/relationships/slide" Target="slide32.xml"/><Relationship Id="rId22" Type="http://schemas.openxmlformats.org/officeDocument/2006/relationships/slide" Target="slide49.xml"/><Relationship Id="rId27" Type="http://schemas.openxmlformats.org/officeDocument/2006/relationships/slide" Target="slide60.xml"/><Relationship Id="rId30" Type="http://schemas.openxmlformats.org/officeDocument/2006/relationships/image" Target="../media/image16.jpeg"/><Relationship Id="rId8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1979712" y="5085184"/>
            <a:ext cx="6840537" cy="1296988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учитель – логопед Слуева А.Р.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9" y="332656"/>
            <a:ext cx="77768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«Колокольчик»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14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 Российской Федерации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Московская </a:t>
            </a:r>
            <a:r>
              <a:rPr lang="ru-RU" sz="14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область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СЕРПУХОВ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142260 п. Кирпичного завода, д.8, </a:t>
            </a:r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detsad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1963@</a:t>
            </a:r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т.8(4967)738-332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47" y="1600200"/>
            <a:ext cx="3833706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4"/>
          <a:stretch/>
        </p:blipFill>
        <p:spPr>
          <a:xfrm>
            <a:off x="2627784" y="1484784"/>
            <a:ext cx="3960440" cy="425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>
            <a:off x="2555776" y="1412776"/>
            <a:ext cx="3895259" cy="4637111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8"/>
          <a:stretch/>
        </p:blipFill>
        <p:spPr>
          <a:xfrm>
            <a:off x="1979712" y="1340768"/>
            <a:ext cx="5390563" cy="4492625"/>
          </a:xfrm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2575" r="2492" b="79049"/>
          <a:stretch/>
        </p:blipFill>
        <p:spPr>
          <a:xfrm>
            <a:off x="2014152" y="1309816"/>
            <a:ext cx="4718088" cy="965960"/>
          </a:xfrm>
          <a:prstGeom prst="rect">
            <a:avLst/>
          </a:prstGeom>
        </p:spPr>
      </p:pic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8"/>
          <a:stretch/>
        </p:blipFill>
        <p:spPr>
          <a:xfrm>
            <a:off x="2051720" y="2204864"/>
            <a:ext cx="4680251" cy="3900611"/>
          </a:xfr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5"/>
            <a:ext cx="3198139" cy="4492625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r="4054"/>
          <a:stretch/>
        </p:blipFill>
        <p:spPr>
          <a:xfrm>
            <a:off x="4356794" y="1484785"/>
            <a:ext cx="331628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4264" r="27107" b="6072"/>
          <a:stretch/>
        </p:blipFill>
        <p:spPr>
          <a:xfrm>
            <a:off x="2627784" y="1412776"/>
            <a:ext cx="3441955" cy="4579906"/>
          </a:xfrm>
        </p:spPr>
      </p:pic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6" b="5233"/>
          <a:stretch/>
        </p:blipFill>
        <p:spPr>
          <a:xfrm>
            <a:off x="959741" y="1916832"/>
            <a:ext cx="728466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2"/>
          <a:stretch/>
        </p:blipFill>
        <p:spPr>
          <a:xfrm>
            <a:off x="1274661" y="1600201"/>
            <a:ext cx="6594678" cy="4244546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«Дикие животные наших лесов»</a:t>
            </a: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00808"/>
            <a:ext cx="3119028" cy="38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pic>
        <p:nvPicPr>
          <p:cNvPr id="5" name="Объект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5" b="10666"/>
          <a:stretch/>
        </p:blipFill>
        <p:spPr>
          <a:xfrm>
            <a:off x="683568" y="2298851"/>
            <a:ext cx="4492625" cy="3029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40597" r="58357" b="3284"/>
          <a:stretch/>
        </p:blipFill>
        <p:spPr>
          <a:xfrm>
            <a:off x="5436096" y="2100556"/>
            <a:ext cx="3044514" cy="34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96752"/>
            <a:ext cx="2736304" cy="45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0" b="10460"/>
          <a:stretch/>
        </p:blipFill>
        <p:spPr>
          <a:xfrm>
            <a:off x="539552" y="2139570"/>
            <a:ext cx="4495549" cy="307074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2" r="40299"/>
          <a:stretch/>
        </p:blipFill>
        <p:spPr>
          <a:xfrm>
            <a:off x="5220072" y="1428630"/>
            <a:ext cx="2709270" cy="4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00808"/>
            <a:ext cx="2340117" cy="406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1" b="7726"/>
          <a:stretch/>
        </p:blipFill>
        <p:spPr>
          <a:xfrm>
            <a:off x="467544" y="2060848"/>
            <a:ext cx="4492625" cy="3330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r="21343"/>
          <a:stretch/>
        </p:blipFill>
        <p:spPr>
          <a:xfrm>
            <a:off x="5118126" y="1628800"/>
            <a:ext cx="3558330" cy="409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  <p:pic>
        <p:nvPicPr>
          <p:cNvPr id="6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83420"/>
            <a:ext cx="2411913" cy="390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1" b="10764"/>
          <a:stretch/>
        </p:blipFill>
        <p:spPr>
          <a:xfrm>
            <a:off x="323528" y="2210839"/>
            <a:ext cx="4495549" cy="3084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52049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5" b="17339"/>
          <a:stretch/>
        </p:blipFill>
        <p:spPr>
          <a:xfrm>
            <a:off x="2502961" y="1888451"/>
            <a:ext cx="43377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/>
          <a:stretch/>
        </p:blipFill>
        <p:spPr>
          <a:xfrm flipH="1">
            <a:off x="755576" y="2060848"/>
            <a:ext cx="4511549" cy="3446512"/>
          </a:xfrm>
          <a:prstGeom prst="rect">
            <a:avLst/>
          </a:prstGeom>
        </p:spPr>
      </p:pic>
      <p:pic>
        <p:nvPicPr>
          <p:cNvPr id="6" name="Объект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3503" y="2494744"/>
            <a:ext cx="4322509" cy="259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42108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Сказки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Анна\Downloads\своя игра\1020631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3625317" cy="467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kaban-golos-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2564904"/>
            <a:ext cx="1600944" cy="1600944"/>
          </a:xfrm>
        </p:spPr>
      </p:pic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08" y="1600200"/>
            <a:ext cx="6740583" cy="4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volk-golos-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2492896"/>
            <a:ext cx="1600944" cy="1600944"/>
          </a:xfrm>
        </p:spPr>
      </p:pic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17" y="1600200"/>
            <a:ext cx="5990166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losi-golosa-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2564904"/>
            <a:ext cx="1600944" cy="1600944"/>
          </a:xfrm>
        </p:spPr>
      </p:pic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600200"/>
            <a:ext cx="7188200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3" name="zayac-golos-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7904" y="2564904"/>
            <a:ext cx="1600944" cy="1600944"/>
          </a:xfrm>
        </p:spPr>
      </p:pic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63" y="1600200"/>
            <a:ext cx="6490474" cy="4492625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lisa-golos-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7904" y="2708920"/>
            <a:ext cx="1528936" cy="1528936"/>
          </a:xfrm>
        </p:spPr>
      </p:pic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81874" y="1412776"/>
            <a:ext cx="7562534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smtClean="0">
                <a:solidFill>
                  <a:schemeClr val="bg1"/>
                </a:solidFill>
              </a:rPr>
              <a:t>Следы </a:t>
            </a:r>
          </a:p>
          <a:p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Анна\Downloads\своя игра\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503506" cy="40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02" y="1600200"/>
            <a:ext cx="6277195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2" r="43811" b="69332"/>
          <a:stretch/>
        </p:blipFill>
        <p:spPr>
          <a:xfrm>
            <a:off x="2915816" y="1772816"/>
            <a:ext cx="3182616" cy="31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17" y="1600200"/>
            <a:ext cx="5990166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8" t="25442" r="4907" b="11848"/>
          <a:stretch/>
        </p:blipFill>
        <p:spPr>
          <a:xfrm>
            <a:off x="2483768" y="1556792"/>
            <a:ext cx="396896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72" y="1600200"/>
            <a:ext cx="6768655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 t="24341" r="42877" b="49529"/>
          <a:stretch/>
        </p:blipFill>
        <p:spPr>
          <a:xfrm>
            <a:off x="1979712" y="1916832"/>
            <a:ext cx="5261148" cy="31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69" y="1600200"/>
            <a:ext cx="6072262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  <p:pic>
        <p:nvPicPr>
          <p:cNvPr id="6" name="Объект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2" t="35068" r="14800" b="48154"/>
          <a:stretch/>
        </p:blipFill>
        <p:spPr>
          <a:xfrm>
            <a:off x="755576" y="2708920"/>
            <a:ext cx="7632848" cy="20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37" y="1600200"/>
            <a:ext cx="5218925" cy="4492625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6" t="70235" r="23462"/>
          <a:stretch/>
        </p:blipFill>
        <p:spPr>
          <a:xfrm>
            <a:off x="2267744" y="1484784"/>
            <a:ext cx="4320480" cy="41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57200" y="1600200"/>
            <a:ext cx="8229600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smtClean="0">
                <a:solidFill>
                  <a:schemeClr val="bg1"/>
                </a:solidFill>
              </a:rPr>
              <a:t>Голоса </a:t>
            </a:r>
          </a:p>
          <a:p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Анна\Downloads\своя игра\maxresdefault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67" y="2636911"/>
            <a:ext cx="6016666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94" y="1600200"/>
            <a:ext cx="6992412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Это </a:t>
            </a:r>
            <a:r>
              <a:rPr lang="ru-RU" dirty="0" smtClean="0"/>
              <a:t>животное </a:t>
            </a:r>
            <a:r>
              <a:rPr lang="ru-RU" dirty="0" smtClean="0"/>
              <a:t>питается червями, </a:t>
            </a:r>
            <a:r>
              <a:rPr lang="ru-RU" dirty="0"/>
              <a:t>жуками, улитками, изредка лягушками, змеями и мышами. </a:t>
            </a:r>
            <a:r>
              <a:rPr lang="ru-RU" dirty="0" smtClean="0"/>
              <a:t>Он обустраивает </a:t>
            </a:r>
            <a:r>
              <a:rPr lang="ru-RU" dirty="0"/>
              <a:t>гнездо на зиму, потому что </a:t>
            </a:r>
            <a:r>
              <a:rPr lang="ru-RU" dirty="0" smtClean="0"/>
              <a:t>зимой </a:t>
            </a:r>
            <a:r>
              <a:rPr lang="ru-RU" dirty="0"/>
              <a:t>впадает в спячку. </a:t>
            </a:r>
            <a:r>
              <a:rPr lang="ru-RU" dirty="0" smtClean="0"/>
              <a:t>Когда </a:t>
            </a:r>
            <a:r>
              <a:rPr lang="ru-RU" dirty="0"/>
              <a:t>чувствует опасность, он сворачивается в клубок, защищая тело колючками.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7" y="1600200"/>
            <a:ext cx="6768365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Этот грызун питается птичьими яйцами и мелкими животными, орехами, ягодами, грибами. Строит шарообразные гнезда в дуплах или в кронах деревьев. Когда чувствует опасность, начинает громко цокать.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6" y="1600200"/>
            <a:ext cx="7990788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Это </a:t>
            </a:r>
            <a:r>
              <a:rPr lang="ru-RU" dirty="0" smtClean="0"/>
              <a:t>животное </a:t>
            </a:r>
            <a:r>
              <a:rPr lang="ru-RU" dirty="0"/>
              <a:t>питается кустарниками, травой, а также мхами, лишайниками и грибами. У самца лопатообразные рога, он сбрасывает их раз в год. Самка – безрогая. Животное ловко бегает и плавает. Для поиска пищи он более минуты может держать голову под водой.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1" y="1600200"/>
            <a:ext cx="6738937" cy="449262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Это хищное </a:t>
            </a:r>
            <a:r>
              <a:rPr lang="ru-RU" dirty="0" smtClean="0"/>
              <a:t>животное </a:t>
            </a:r>
            <a:r>
              <a:rPr lang="ru-RU" dirty="0"/>
              <a:t>семейства псовых всеядно. Он питается лягушками, насекомыми, рыбой, орехами и фруктами. Он не умеет рыть норы, поэтому живет в дуплах деревьев, расщелинах или норах барсуков. Он полощет свою добычу в воде перед тем, как ее </a:t>
            </a:r>
            <a:r>
              <a:rPr lang="ru-RU" dirty="0" smtClean="0"/>
              <a:t>съесть</a:t>
            </a:r>
            <a:r>
              <a:rPr lang="ru-RU" dirty="0"/>
              <a:t>. Поэтому его называют «полоскун».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039944" cy="3959969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57200" y="1600200"/>
            <a:ext cx="8229600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smtClean="0">
                <a:solidFill>
                  <a:schemeClr val="bg1"/>
                </a:solidFill>
              </a:rPr>
              <a:t>Части животных </a:t>
            </a:r>
          </a:p>
          <a:p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52" y="2852936"/>
            <a:ext cx="6862695" cy="26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Это парнокопытное </a:t>
            </a:r>
            <a:r>
              <a:rPr lang="ru-RU" dirty="0" smtClean="0"/>
              <a:t>животное </a:t>
            </a:r>
            <a:r>
              <a:rPr lang="ru-RU" dirty="0"/>
              <a:t>питается травой, корой, ветками. Он единственное животное, которое ест папоротник. Он может мычать очень редко и почти неслышно. Животное хоть и огромное, но умеет ловко прыгать. Это основной житель Приокско-Террасного заповедника.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78629"/>
            <a:ext cx="4572000" cy="302895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2996952"/>
            <a:ext cx="4751821" cy="31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Аудиоряды</a:t>
            </a:r>
            <a:r>
              <a:rPr lang="ru-RU" dirty="0" smtClean="0">
                <a:solidFill>
                  <a:schemeClr val="bg1"/>
                </a:solidFill>
              </a:rPr>
              <a:t> заимствованы с сайта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 запросу «Своя игра»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7"/>
              </a:rPr>
              <a:t>Идея игры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Автор шаблона игры </a:t>
            </a:r>
            <a:r>
              <a:rPr lang="ru-RU" dirty="0" err="1" smtClean="0">
                <a:solidFill>
                  <a:schemeClr val="bg1"/>
                </a:solidFill>
              </a:rPr>
              <a:t>Салиш</a:t>
            </a:r>
            <a:r>
              <a:rPr lang="ru-RU" dirty="0" smtClean="0">
                <a:solidFill>
                  <a:schemeClr val="bg1"/>
                </a:solidFill>
              </a:rPr>
              <a:t> С.С.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2014 год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57200" y="1600200"/>
            <a:ext cx="8229600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smtClean="0">
                <a:solidFill>
                  <a:schemeClr val="bg1"/>
                </a:solidFill>
              </a:rPr>
              <a:t>Интересные факты о животных</a:t>
            </a:r>
          </a:p>
          <a:p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30" y="2564904"/>
            <a:ext cx="5328592" cy="3762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68960"/>
            <a:ext cx="1240063" cy="1240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806976" cy="806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7" y="3117071"/>
            <a:ext cx="782493" cy="526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10051"/>
            <a:ext cx="1195012" cy="147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</a:t>
            </a:r>
            <a:endParaRPr lang="ru-RU" sz="3600" b="1" dirty="0"/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3600" b="1" dirty="0" smtClean="0"/>
              <a:t>Сказки</a:t>
            </a:r>
            <a:endParaRPr lang="ru-RU" sz="3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3600" b="1" dirty="0" smtClean="0"/>
              <a:t>Следы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3600" b="1" dirty="0" smtClean="0"/>
              <a:t>Голоса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3600" b="1" dirty="0" smtClean="0"/>
              <a:t>Части</a:t>
            </a:r>
            <a:endParaRPr lang="ru-RU" sz="36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ru-RU" sz="3600" b="1" dirty="0" smtClean="0"/>
              <a:t>Факты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2" y="1539782"/>
            <a:ext cx="611560" cy="78876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6" y="2473510"/>
            <a:ext cx="1011015" cy="7408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2" y="3407053"/>
            <a:ext cx="1367136" cy="76901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2" y="4369563"/>
            <a:ext cx="1793555" cy="69312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 r="6753" b="4053"/>
          <a:stretch/>
        </p:blipFill>
        <p:spPr>
          <a:xfrm>
            <a:off x="375536" y="5311206"/>
            <a:ext cx="1073797" cy="7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8"/>
          <a:stretch/>
        </p:blipFill>
        <p:spPr>
          <a:xfrm>
            <a:off x="2483768" y="1484784"/>
            <a:ext cx="4293117" cy="424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535</Words>
  <Application>Microsoft Office PowerPoint</Application>
  <PresentationFormat>Экран (4:3)</PresentationFormat>
  <Paragraphs>167</Paragraphs>
  <Slides>62</Slides>
  <Notes>3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Тема 1</vt:lpstr>
      <vt:lpstr>Тема 2</vt:lpstr>
      <vt:lpstr>Тема 3</vt:lpstr>
      <vt:lpstr>Тема 4</vt:lpstr>
      <vt:lpstr>Тема 5</vt:lpstr>
      <vt:lpstr>Презентация PowerPoint</vt:lpstr>
      <vt:lpstr>Тема 1</vt:lpstr>
      <vt:lpstr>Тема 1</vt:lpstr>
      <vt:lpstr>Тема 1</vt:lpstr>
      <vt:lpstr>Тема 1</vt:lpstr>
      <vt:lpstr>Тема 1</vt:lpstr>
      <vt:lpstr>Тема 1</vt:lpstr>
      <vt:lpstr>Презентация PowerPoint</vt:lpstr>
      <vt:lpstr>Тема 1</vt:lpstr>
      <vt:lpstr>Тема 1</vt:lpstr>
      <vt:lpstr>Тема 1</vt:lpstr>
      <vt:lpstr>Тема 1</vt:lpstr>
      <vt:lpstr>Тема 2</vt:lpstr>
      <vt:lpstr>Тема 2</vt:lpstr>
      <vt:lpstr>Тема 2</vt:lpstr>
      <vt:lpstr>Тема 2</vt:lpstr>
      <vt:lpstr>Тема 2</vt:lpstr>
      <vt:lpstr>Тема 2</vt:lpstr>
      <vt:lpstr>Тема 2</vt:lpstr>
      <vt:lpstr>Тема 2</vt:lpstr>
      <vt:lpstr>Тема 2</vt:lpstr>
      <vt:lpstr>Тема 2</vt:lpstr>
      <vt:lpstr>Тема 3</vt:lpstr>
      <vt:lpstr>Тема 3</vt:lpstr>
      <vt:lpstr>Тема 3</vt:lpstr>
      <vt:lpstr>Тема 3</vt:lpstr>
      <vt:lpstr>Тема 3</vt:lpstr>
      <vt:lpstr>Тема 3</vt:lpstr>
      <vt:lpstr>Тема 3</vt:lpstr>
      <vt:lpstr>Тема 3</vt:lpstr>
      <vt:lpstr>Презентация PowerPoint</vt:lpstr>
      <vt:lpstr>Тема 3</vt:lpstr>
      <vt:lpstr>Тема 3</vt:lpstr>
      <vt:lpstr>Тема 4</vt:lpstr>
      <vt:lpstr>Тема 4</vt:lpstr>
      <vt:lpstr>Тема 4</vt:lpstr>
      <vt:lpstr>Тема 4</vt:lpstr>
      <vt:lpstr>Тема 4</vt:lpstr>
      <vt:lpstr>Тема 4</vt:lpstr>
      <vt:lpstr>Тема 4</vt:lpstr>
      <vt:lpstr>Тема 4</vt:lpstr>
      <vt:lpstr>Тема 4</vt:lpstr>
      <vt:lpstr>Тема 4</vt:lpstr>
      <vt:lpstr>Тема 5</vt:lpstr>
      <vt:lpstr>Тема 5</vt:lpstr>
      <vt:lpstr>Презентация PowerPoint</vt:lpstr>
      <vt:lpstr>Тема 5</vt:lpstr>
      <vt:lpstr>Тема 5</vt:lpstr>
      <vt:lpstr>Тема 5</vt:lpstr>
      <vt:lpstr>Тема 5</vt:lpstr>
      <vt:lpstr>Тема 5</vt:lpstr>
      <vt:lpstr>Тема 5</vt:lpstr>
      <vt:lpstr>Тема 5</vt:lpstr>
      <vt:lpstr>Тема 5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Анна</cp:lastModifiedBy>
  <cp:revision>81</cp:revision>
  <dcterms:created xsi:type="dcterms:W3CDTF">2014-05-16T09:35:17Z</dcterms:created>
  <dcterms:modified xsi:type="dcterms:W3CDTF">2021-02-09T17:00:33Z</dcterms:modified>
</cp:coreProperties>
</file>