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7" r:id="rId3"/>
    <p:sldId id="279" r:id="rId4"/>
    <p:sldId id="280" r:id="rId5"/>
    <p:sldId id="272" r:id="rId6"/>
    <p:sldId id="273" r:id="rId7"/>
    <p:sldId id="278" r:id="rId8"/>
    <p:sldId id="264" r:id="rId9"/>
    <p:sldId id="265" r:id="rId10"/>
    <p:sldId id="271" r:id="rId11"/>
    <p:sldId id="274" r:id="rId12"/>
    <p:sldId id="270" r:id="rId13"/>
    <p:sldId id="26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FF6600"/>
    <a:srgbClr val="CC0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66" autoAdjust="0"/>
  </p:normalViewPr>
  <p:slideViewPr>
    <p:cSldViewPr snapToGrid="0">
      <p:cViewPr>
        <p:scale>
          <a:sx n="66" d="100"/>
          <a:sy n="66" d="100"/>
        </p:scale>
        <p:origin x="-96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F87B-98E1-43C1-BF40-735961B54E8E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CD5-0203-4CD1-BEF4-2CC8DD217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591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F87B-98E1-43C1-BF40-735961B54E8E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CD5-0203-4CD1-BEF4-2CC8DD217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973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F87B-98E1-43C1-BF40-735961B54E8E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CD5-0203-4CD1-BEF4-2CC8DD217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1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F87B-98E1-43C1-BF40-735961B54E8E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CD5-0203-4CD1-BEF4-2CC8DD217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621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F87B-98E1-43C1-BF40-735961B54E8E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CD5-0203-4CD1-BEF4-2CC8DD217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75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F87B-98E1-43C1-BF40-735961B54E8E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CD5-0203-4CD1-BEF4-2CC8DD217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74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F87B-98E1-43C1-BF40-735961B54E8E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CD5-0203-4CD1-BEF4-2CC8DD217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598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F87B-98E1-43C1-BF40-735961B54E8E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CD5-0203-4CD1-BEF4-2CC8DD217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530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F87B-98E1-43C1-BF40-735961B54E8E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CD5-0203-4CD1-BEF4-2CC8DD217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052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F87B-98E1-43C1-BF40-735961B54E8E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CD5-0203-4CD1-BEF4-2CC8DD217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35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4F87B-98E1-43C1-BF40-735961B54E8E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07CD5-0203-4CD1-BEF4-2CC8DD217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672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4F87B-98E1-43C1-BF40-735961B54E8E}" type="datetimeFigureOut">
              <a:rPr lang="ru-RU" smtClean="0"/>
              <a:t>12.05.2021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07CD5-0203-4CD1-BEF4-2CC8DD217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02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3.wdp"/><Relationship Id="rId4" Type="http://schemas.openxmlformats.org/officeDocument/2006/relationships/image" Target="../media/image3.jpe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3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jpeg"/><Relationship Id="rId7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5" y="7937"/>
            <a:ext cx="9131405" cy="6850063"/>
          </a:xfrm>
          <a:prstGeom prst="rect">
            <a:avLst/>
          </a:prstGeom>
          <a:solidFill>
            <a:schemeClr val="bg1"/>
          </a:solidFill>
          <a:ln w="3810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0" name="Picture 2" descr="C:\Users\KRISTINA\Desktop\фото с хонора\школа\салют\IMG_20200430_14441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931420">
            <a:off x="943022" y="1007918"/>
            <a:ext cx="6733297" cy="467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385" y="1132115"/>
            <a:ext cx="3989614" cy="5319485"/>
          </a:xfrm>
          <a:prstGeom prst="rect">
            <a:avLst/>
          </a:prstGeom>
        </p:spPr>
      </p:pic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749299" y="1465943"/>
            <a:ext cx="7886700" cy="40398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</a:rPr>
              <a:t>Презентация </a:t>
            </a:r>
            <a:r>
              <a:rPr lang="ru-RU" sz="4000" b="1" dirty="0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</a:rPr>
              <a:t>художественной техники «трафаретная живопись» на основе творческой композиции «Праздник в городе»</a:t>
            </a:r>
          </a:p>
        </p:txBody>
      </p:sp>
      <p:sp>
        <p:nvSpPr>
          <p:cNvPr id="8" name="Объект 13"/>
          <p:cNvSpPr txBox="1">
            <a:spLocks/>
          </p:cNvSpPr>
          <p:nvPr/>
        </p:nvSpPr>
        <p:spPr>
          <a:xfrm>
            <a:off x="6221186" y="6142568"/>
            <a:ext cx="2922814" cy="618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</a:rPr>
              <a:t>2021 год</a:t>
            </a:r>
            <a:endParaRPr lang="ru-RU" sz="2400" b="1" dirty="0">
              <a:solidFill>
                <a:srgbClr val="0033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35999" y="4876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</a:rPr>
              <a:t>1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AutoShape 2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2" name="AutoShape 4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23337">
            <a:off x="68280" y="87594"/>
            <a:ext cx="574778" cy="56237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86151">
            <a:off x="538544" y="241942"/>
            <a:ext cx="574778" cy="562373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638395" y="30362"/>
            <a:ext cx="7644210" cy="5320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Авторская разработка</a:t>
            </a:r>
            <a:endParaRPr lang="ru-RU" sz="2400" dirty="0">
              <a:ln>
                <a:solidFill>
                  <a:schemeClr val="bg2">
                    <a:lumMod val="50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0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595" y="7937"/>
            <a:ext cx="9131405" cy="6850063"/>
          </a:xfrm>
          <a:prstGeom prst="rect">
            <a:avLst/>
          </a:prstGeom>
          <a:solidFill>
            <a:schemeClr val="bg1"/>
          </a:solidFill>
          <a:ln w="3810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22" name="Picture 2" descr="C:\Users\KRISTINA\Desktop\дистанционное обучение Сафроновой К. В\IMG_20210424_133437_resized_20210424_11290679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9232" y="1370150"/>
            <a:ext cx="3643225" cy="51757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KRISTINA\Desktop\дистанционное обучение Сафроновой К. В\IMG_20210424_133602_resized_20210424_11290514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2535" y="1400861"/>
            <a:ext cx="3744294" cy="51450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39961" y="50663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10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AutoShape 2" descr="https://mail.yandex.ru/message_part/IMG_20210219_154456_resized_20210425_112433557.jpg?_uid=36473518&amp;name=IMG_20210219_154456_resized_20210425_112433557.jpg&amp;hid=1.2&amp;ids=175640385467469402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AutoShape 2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AutoShape 4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23337">
            <a:off x="68280" y="87594"/>
            <a:ext cx="574778" cy="5623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86151">
            <a:off x="538544" y="241942"/>
            <a:ext cx="574778" cy="56237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90430" y="131890"/>
            <a:ext cx="4215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n>
                  <a:solidFill>
                    <a:srgbClr val="FF66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Трафаретная живопись </a:t>
            </a:r>
            <a:endParaRPr lang="ru-RU" sz="2800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722818" y="557252"/>
            <a:ext cx="5283200" cy="6553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Творческие работы учеников 1 класса.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24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12595" y="7937"/>
            <a:ext cx="9131405" cy="6850063"/>
          </a:xfrm>
          <a:prstGeom prst="rect">
            <a:avLst/>
          </a:prstGeom>
          <a:solidFill>
            <a:schemeClr val="bg1"/>
          </a:solidFill>
          <a:ln w="3810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170" name="Picture 2" descr="E:\салют\IMG_20200515_00183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6704" y="3947888"/>
            <a:ext cx="1868181" cy="27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салют\IMG_20200515_00233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123" y="1262745"/>
            <a:ext cx="1913986" cy="268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39961" y="4876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11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AutoShape 2" descr="https://mail.yandex.ru/message_part/IMG_20210219_154456_resized_20210425_112433557.jpg?_uid=36473518&amp;name=IMG_20210219_154456_resized_20210425_112433557.jpg&amp;hid=1.2&amp;ids=175640385467469402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AutoShape 2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AutoShape 4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23337">
            <a:off x="68280" y="87594"/>
            <a:ext cx="574778" cy="5623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86151">
            <a:off x="538544" y="241942"/>
            <a:ext cx="574778" cy="56237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90430" y="131890"/>
            <a:ext cx="4215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n>
                  <a:solidFill>
                    <a:srgbClr val="FF66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Трафаретная живопись </a:t>
            </a:r>
            <a:endParaRPr lang="ru-RU" sz="2800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722818" y="557252"/>
            <a:ext cx="5283200" cy="6553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Творческие работы учеников 2  класса.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E:\салют\IMG_20200515_00285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8100" y="1262745"/>
            <a:ext cx="1929300" cy="268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E:\салют\IMG_20200515_004342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126" y="1262745"/>
            <a:ext cx="1992854" cy="268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E:\салют\Праздник в готоде.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9992" y="3947889"/>
            <a:ext cx="1756280" cy="27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:\салют\IMG_20200515_004623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1404" y="1284520"/>
            <a:ext cx="1890992" cy="266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270106" y="5688325"/>
            <a:ext cx="3793893" cy="6553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/>
              <a:t>Т</a:t>
            </a:r>
            <a:r>
              <a:rPr lang="ru-RU" sz="2000" dirty="0" smtClean="0"/>
              <a:t>ехника </a:t>
            </a:r>
            <a:r>
              <a:rPr lang="ru-RU" sz="2000" dirty="0"/>
              <a:t>« Трафаретная живопись» хорошо зарекомендовала себя в условиях дистанционной работы с учащимися и в рамках дополнительного образования. </a:t>
            </a:r>
          </a:p>
          <a:p>
            <a:pPr algn="l"/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97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5" y="7937"/>
            <a:ext cx="9131405" cy="6850063"/>
          </a:xfrm>
          <a:prstGeom prst="rect">
            <a:avLst/>
          </a:prstGeom>
          <a:solidFill>
            <a:schemeClr val="bg1"/>
          </a:solidFill>
          <a:ln w="3810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IBYQ170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0868" y="1212642"/>
            <a:ext cx="4934857" cy="4934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39961" y="5551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AutoShape 2" descr="https://mail.yandex.ru/message_part/IMG_20210219_154456_resized_20210425_112433557.jpg?_uid=36473518&amp;name=IMG_20210219_154456_resized_20210425_112433557.jpg&amp;hid=1.2&amp;ids=175640385467469402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AutoShape 2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AutoShape 4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23337">
            <a:off x="68280" y="87594"/>
            <a:ext cx="574778" cy="5623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86151">
            <a:off x="538544" y="241942"/>
            <a:ext cx="574778" cy="56237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90430" y="131890"/>
            <a:ext cx="4215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n>
                  <a:solidFill>
                    <a:srgbClr val="FF66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Трафаретная живопись </a:t>
            </a:r>
            <a:endParaRPr lang="ru-RU" sz="28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041807" y="435701"/>
            <a:ext cx="7814527" cy="6553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выполнения  творческой работы «Праздник в городе» в технике «Трафаретная живопись», материалы и инструменты представлены на видео.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86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2595" y="7937"/>
            <a:ext cx="9131405" cy="6850063"/>
          </a:xfrm>
          <a:prstGeom prst="rect">
            <a:avLst/>
          </a:prstGeom>
          <a:solidFill>
            <a:schemeClr val="bg1"/>
          </a:solidFill>
          <a:ln w="3810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2595" y="7937"/>
            <a:ext cx="9131405" cy="6850063"/>
          </a:xfrm>
          <a:prstGeom prst="rect">
            <a:avLst/>
          </a:prstGeom>
          <a:solidFill>
            <a:schemeClr val="bg1"/>
          </a:solidFill>
          <a:ln w="3810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" name="Picture 2" descr="C:\Users\KRISTINA\Desktop\фото с хонора\школа\салют\IMG_20200430_14441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931420">
            <a:off x="943022" y="1007918"/>
            <a:ext cx="6733297" cy="467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Объект 13"/>
          <p:cNvSpPr txBox="1">
            <a:spLocks/>
          </p:cNvSpPr>
          <p:nvPr/>
        </p:nvSpPr>
        <p:spPr>
          <a:xfrm>
            <a:off x="6221186" y="6142568"/>
            <a:ext cx="2922814" cy="618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</a:rPr>
              <a:t>2021 год</a:t>
            </a:r>
            <a:endParaRPr lang="ru-RU" sz="2400" b="1" dirty="0">
              <a:solidFill>
                <a:srgbClr val="003300"/>
              </a:solidFill>
            </a:endParaRPr>
          </a:p>
        </p:txBody>
      </p:sp>
      <p:sp>
        <p:nvSpPr>
          <p:cNvPr id="30" name="AutoShape 4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385" y="1132115"/>
            <a:ext cx="3989614" cy="531948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279156" y="2995207"/>
            <a:ext cx="65982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ln>
                  <a:solidFill>
                    <a:srgbClr val="FF66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800" dirty="0"/>
          </a:p>
        </p:txBody>
      </p:sp>
      <p:sp>
        <p:nvSpPr>
          <p:cNvPr id="34" name="Объект 13"/>
          <p:cNvSpPr txBox="1">
            <a:spLocks/>
          </p:cNvSpPr>
          <p:nvPr/>
        </p:nvSpPr>
        <p:spPr>
          <a:xfrm>
            <a:off x="6416030" y="6235704"/>
            <a:ext cx="2922814" cy="618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 smtClean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</a:rPr>
              <a:t>2021 год</a:t>
            </a:r>
            <a:endParaRPr lang="ru-RU" sz="24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4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12595" y="7937"/>
            <a:ext cx="9131405" cy="6850063"/>
          </a:xfrm>
          <a:prstGeom prst="rect">
            <a:avLst/>
          </a:prstGeom>
          <a:solidFill>
            <a:schemeClr val="bg1"/>
          </a:solidFill>
          <a:ln w="3810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532303" y="969688"/>
            <a:ext cx="5015584" cy="11459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Сафронова Кристина Викторовна</a:t>
            </a:r>
            <a:endParaRPr lang="ru-RU" sz="3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5007429" y="2770957"/>
            <a:ext cx="3540458" cy="3223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 изобразительного искусства, </a:t>
            </a:r>
          </a:p>
          <a:p>
            <a:pPr marL="0" indent="0" algn="ctr">
              <a:buNone/>
            </a:pP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 дополнительного образования,</a:t>
            </a:r>
          </a:p>
          <a:p>
            <a:pPr marL="0" indent="0" algn="ctr">
              <a:buNone/>
            </a:pP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МБОУ г. Иркутска СОШ №7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3878551" y="2489438"/>
            <a:ext cx="4979624" cy="22034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5394095" y="6297320"/>
            <a:ext cx="3241904" cy="22034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635999" y="4876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93366"/>
                </a:solidFill>
              </a:rPr>
              <a:t>2</a:t>
            </a:r>
            <a:endParaRPr lang="ru-RU" sz="4000" b="1" dirty="0">
              <a:solidFill>
                <a:srgbClr val="993366"/>
              </a:solidFill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289758" y="1051805"/>
            <a:ext cx="3614586" cy="106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Автор идеи: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" name="AutoShape 4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75" y="1796205"/>
            <a:ext cx="3071928" cy="45674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23337">
            <a:off x="68280" y="87594"/>
            <a:ext cx="574778" cy="56237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86151">
            <a:off x="538544" y="241942"/>
            <a:ext cx="574778" cy="562373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638395" y="30362"/>
            <a:ext cx="7644210" cy="5320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Трафаретная живопись</a:t>
            </a:r>
            <a:endParaRPr lang="ru-RU" sz="2400" dirty="0">
              <a:ln>
                <a:solidFill>
                  <a:schemeClr val="bg2">
                    <a:lumMod val="50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74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12595" y="7937"/>
            <a:ext cx="9131405" cy="6850063"/>
          </a:xfrm>
          <a:prstGeom prst="rect">
            <a:avLst/>
          </a:prstGeom>
          <a:solidFill>
            <a:schemeClr val="bg1"/>
          </a:solidFill>
          <a:ln w="3810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3868837" y="2198868"/>
            <a:ext cx="4892207" cy="3897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Работая в технике «Трафаретная живопись»  используются  разные виды творческой деятельности: работа в ограниченной палитре цвета, работа нетрадиционными материалами и инструментами, создание композиций из окружностей с использованием разных диаметров, создание трафаретов из бумаги, выделение композиционного центра. Это позволяет максимально разнообразить и  организовать творчество детей  в урочной  и внеурочной деятельности, а так же на занятиях  дополнительного  образования. </a:t>
            </a:r>
          </a:p>
          <a:p>
            <a:pPr marL="0" indent="0" algn="ctr">
              <a:buNone/>
            </a:pP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Одним словом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,  академизм и креативность  в едином пространстве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3878551" y="1941417"/>
            <a:ext cx="4979624" cy="22034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936216" y="6578704"/>
            <a:ext cx="4757448" cy="0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635999" y="4876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93366"/>
                </a:solidFill>
              </a:rPr>
              <a:t>3</a:t>
            </a:r>
            <a:endParaRPr lang="ru-RU" sz="4000" b="1" dirty="0">
              <a:solidFill>
                <a:srgbClr val="993366"/>
              </a:solidFill>
            </a:endParaRPr>
          </a:p>
        </p:txBody>
      </p:sp>
      <p:sp>
        <p:nvSpPr>
          <p:cNvPr id="3" name="AutoShape 2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" name="AutoShape 4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23337">
            <a:off x="68280" y="87594"/>
            <a:ext cx="574778" cy="56237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86151">
            <a:off x="538544" y="241942"/>
            <a:ext cx="574778" cy="562373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638395" y="30362"/>
            <a:ext cx="7644210" cy="5320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Трафаретная живопись</a:t>
            </a:r>
            <a:endParaRPr lang="ru-RU" sz="2400" dirty="0">
              <a:ln>
                <a:solidFill>
                  <a:schemeClr val="bg2">
                    <a:lumMod val="50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C:\Users\KRISTINA\Desktop\дистанционное обучение Сафроновой К. В\IMG_20210424_143112_resized_20210424_11290600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375" y="2068240"/>
            <a:ext cx="3125338" cy="43962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25933" y="795472"/>
            <a:ext cx="7935112" cy="11459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позволяет 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раскрыться любому ребенку, даже малознакомому с традиционными и академическими правилами работы  в разных видах изобразительного искусства, а так же добиться успеха и почувствовать себя более уверенным.</a:t>
            </a:r>
          </a:p>
        </p:txBody>
      </p:sp>
    </p:spTree>
    <p:extLst>
      <p:ext uri="{BB962C8B-B14F-4D97-AF65-F5344CB8AC3E}">
        <p14:creationId xmlns:p14="http://schemas.microsoft.com/office/powerpoint/2010/main" val="39438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12595" y="7937"/>
            <a:ext cx="9131405" cy="6850063"/>
          </a:xfrm>
          <a:prstGeom prst="rect">
            <a:avLst/>
          </a:prstGeom>
          <a:solidFill>
            <a:schemeClr val="bg1"/>
          </a:solidFill>
          <a:ln w="3810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3868837" y="2198868"/>
            <a:ext cx="4892207" cy="38971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/>
              <a:t> </a:t>
            </a:r>
            <a:r>
              <a:rPr lang="ru-RU" sz="1800" b="1" dirty="0" smtClean="0"/>
              <a:t>Задачи:</a:t>
            </a:r>
          </a:p>
          <a:p>
            <a:pPr marL="0" indent="0">
              <a:buNone/>
            </a:pPr>
            <a:r>
              <a:rPr lang="ru-RU" sz="1800" b="1" dirty="0" smtClean="0"/>
              <a:t>- </a:t>
            </a:r>
            <a:r>
              <a:rPr lang="ru-RU" sz="1800" dirty="0"/>
              <a:t>Познакомить  учителей изобразительного искусства и педагогов дополнительного образования с данной техникой;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          - </a:t>
            </a:r>
            <a:r>
              <a:rPr lang="ru-RU" sz="1800" dirty="0"/>
              <a:t>показать  этапы выполнения работ в  технике « Трафаретная живопись»;</a:t>
            </a:r>
            <a:r>
              <a:rPr lang="ru-RU" sz="1800" b="1" dirty="0"/>
              <a:t/>
            </a:r>
            <a:br>
              <a:rPr lang="ru-RU" sz="1800" b="1" dirty="0"/>
            </a:br>
            <a:r>
              <a:rPr lang="ru-RU" sz="1800" b="1" dirty="0"/>
              <a:t>          - </a:t>
            </a:r>
            <a:r>
              <a:rPr lang="ru-RU" sz="1800" dirty="0"/>
              <a:t>продемонстрировать готовые работы в этой технике.</a:t>
            </a:r>
            <a:endParaRPr lang="ru-RU" sz="1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3878551" y="1941417"/>
            <a:ext cx="4979624" cy="22034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936216" y="6578704"/>
            <a:ext cx="4757448" cy="0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635999" y="4876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993366"/>
                </a:solidFill>
              </a:rPr>
              <a:t>4</a:t>
            </a:r>
            <a:endParaRPr lang="ru-RU" sz="4000" b="1" dirty="0">
              <a:solidFill>
                <a:srgbClr val="993366"/>
              </a:solidFill>
            </a:endParaRPr>
          </a:p>
        </p:txBody>
      </p:sp>
      <p:sp>
        <p:nvSpPr>
          <p:cNvPr id="3" name="AutoShape 2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" name="AutoShape 4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23337">
            <a:off x="68280" y="87594"/>
            <a:ext cx="574778" cy="56237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86151">
            <a:off x="538544" y="241942"/>
            <a:ext cx="574778" cy="562373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638395" y="30362"/>
            <a:ext cx="7644210" cy="5320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Трафаретная живопись</a:t>
            </a:r>
            <a:endParaRPr lang="ru-RU" sz="2400" dirty="0">
              <a:ln>
                <a:solidFill>
                  <a:schemeClr val="bg2">
                    <a:lumMod val="50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25933" y="707199"/>
            <a:ext cx="7935112" cy="11459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Цель: представление </a:t>
            </a:r>
            <a:r>
              <a:rPr lang="ru-RU" sz="2400" b="1" dirty="0"/>
              <a:t>техники « Трафаретная живопись» как способ формирования творческих способностей  любого ребенка  в области  изобразительного искусства.  </a:t>
            </a:r>
          </a:p>
        </p:txBody>
      </p:sp>
      <p:pic>
        <p:nvPicPr>
          <p:cNvPr id="14" name="Picture 3" descr="E:\салют\Праздник в готоде.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743" y="2051553"/>
            <a:ext cx="2895600" cy="45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15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-51054" y="7937"/>
            <a:ext cx="9131405" cy="6850063"/>
          </a:xfrm>
          <a:prstGeom prst="rect">
            <a:avLst/>
          </a:prstGeom>
          <a:solidFill>
            <a:schemeClr val="bg1"/>
          </a:solidFill>
          <a:ln w="3810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6681" y="2340596"/>
            <a:ext cx="4939318" cy="3537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35999" y="4876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993366"/>
                </a:solidFill>
              </a:rPr>
              <a:t>5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70875" y="578299"/>
            <a:ext cx="8065124" cy="1756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Вдохновителем идеи для создания техники «Трафаретная живопись»  стали рисунки,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созданные при помощи готовых трафаретов, которые можно приобрести в магазинах для творчества.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23046" y="5305411"/>
            <a:ext cx="3297652" cy="11459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Рисунок ученицы 2-го класса, выполненный при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омощи трафаретов и маркеров для выдувания цвета.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2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AutoShape 4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23337">
            <a:off x="68280" y="87594"/>
            <a:ext cx="574778" cy="5623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86151">
            <a:off x="538544" y="241942"/>
            <a:ext cx="574778" cy="562373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638395" y="30362"/>
            <a:ext cx="7644210" cy="5320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Трафаретная живопись</a:t>
            </a:r>
            <a:endParaRPr lang="ru-RU" sz="2400" dirty="0">
              <a:ln>
                <a:solidFill>
                  <a:schemeClr val="bg2">
                    <a:lumMod val="50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09206" y="587123"/>
            <a:ext cx="57267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2060"/>
                </a:solidFill>
              </a:rPr>
              <a:t>и идея её создания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3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2595" y="7937"/>
            <a:ext cx="9131405" cy="6850063"/>
          </a:xfrm>
          <a:prstGeom prst="rect">
            <a:avLst/>
          </a:prstGeom>
          <a:solidFill>
            <a:schemeClr val="bg1"/>
          </a:solidFill>
          <a:ln w="3810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5" name="Picture 3" descr="C:\Users\KRISTINA\Desktop\фото с хонора\школа\салют\IMG_20200430_14440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86494" y="2331469"/>
            <a:ext cx="2701467" cy="2867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KRISTINA\Desktop\фото с хонора\школа\салют\IMG_20200428_10303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66188" y="1932105"/>
            <a:ext cx="2911338" cy="3118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915" y="2331469"/>
            <a:ext cx="2089221" cy="2785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737" y="4156841"/>
            <a:ext cx="3713094" cy="2499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5411" y="4213661"/>
            <a:ext cx="3434313" cy="2343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24915" y="1719811"/>
            <a:ext cx="4018307" cy="885814"/>
          </a:xfrm>
          <a:prstGeom prst="roundRect">
            <a:avLst/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Искусство создания трафаретов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35999" y="4876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accent3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15" name="AutoShape 2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" name="AutoShape 4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23337">
            <a:off x="68280" y="87594"/>
            <a:ext cx="574778" cy="5623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86151">
            <a:off x="538544" y="241942"/>
            <a:ext cx="574778" cy="562373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638395" y="30362"/>
            <a:ext cx="7644210" cy="5320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n>
                  <a:solidFill>
                    <a:srgbClr val="FF66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Трафаретная живопись - </a:t>
            </a:r>
            <a:endParaRPr lang="ru-RU" sz="2800" dirty="0">
              <a:ln>
                <a:solidFill>
                  <a:srgbClr val="FF6600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933316" y="884947"/>
            <a:ext cx="7644210" cy="5320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>
                <a:ln>
                  <a:solidFill>
                    <a:schemeClr val="bg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800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етрадиционная техника изобразительной деятельности, в которой происходит соединение двух видов художественной деятельности: </a:t>
            </a:r>
            <a:endParaRPr lang="ru-RU" sz="1800" dirty="0">
              <a:ln>
                <a:solidFill>
                  <a:schemeClr val="bg2">
                    <a:lumMod val="50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21533" y="1742951"/>
            <a:ext cx="4249410" cy="862674"/>
          </a:xfrm>
          <a:prstGeom prst="roundRect">
            <a:avLst/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Декоративная живопись</a:t>
            </a:r>
            <a:endParaRPr lang="ru-RU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2162629" y="1416991"/>
            <a:ext cx="306899" cy="3028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трелка вниз 20"/>
          <p:cNvSpPr/>
          <p:nvPr/>
        </p:nvSpPr>
        <p:spPr>
          <a:xfrm>
            <a:off x="6592789" y="1404703"/>
            <a:ext cx="306899" cy="3028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63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595" y="7937"/>
            <a:ext cx="9131405" cy="6850063"/>
          </a:xfrm>
          <a:prstGeom prst="rect">
            <a:avLst/>
          </a:prstGeom>
          <a:solidFill>
            <a:schemeClr val="bg1"/>
          </a:solidFill>
          <a:ln w="3810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44686" y="3112478"/>
            <a:ext cx="43359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Трафаретная живопись</a:t>
            </a:r>
            <a:endParaRPr lang="ru-RU" sz="5400" b="1" cap="none" spc="0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75" y="1995161"/>
            <a:ext cx="3137457" cy="45484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AutoShape 2" descr="https://mail.yandex.ru/message_part/IMG_20210219_154456_resized_20210425_112433557.jpg?_uid=36473518&amp;name=IMG_20210219_154456_resized_20210425_112433557.jpg&amp;hid=1.2&amp;ids=175640385467469402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669" y="1712326"/>
            <a:ext cx="3066113" cy="45546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312" y="3054635"/>
            <a:ext cx="2611355" cy="36867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TextBox 13"/>
          <p:cNvSpPr txBox="1"/>
          <p:nvPr/>
        </p:nvSpPr>
        <p:spPr>
          <a:xfrm>
            <a:off x="8635999" y="4876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accent3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15" name="AutoShape 2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" name="AutoShape 4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23337">
            <a:off x="68280" y="87594"/>
            <a:ext cx="574778" cy="5623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86151">
            <a:off x="538544" y="241942"/>
            <a:ext cx="574778" cy="5623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90430" y="131890"/>
            <a:ext cx="4215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n>
                  <a:solidFill>
                    <a:srgbClr val="FF66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Трафаретная живопись </a:t>
            </a:r>
            <a:endParaRPr lang="ru-RU" sz="2800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60375" y="-223285"/>
            <a:ext cx="8065124" cy="1756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Творческие работы учеников 1 класса на тему : День защитника отечества с применением техники «трафаретная живопись».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11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595" y="7937"/>
            <a:ext cx="9131405" cy="6850063"/>
          </a:xfrm>
          <a:prstGeom prst="rect">
            <a:avLst/>
          </a:prstGeom>
          <a:solidFill>
            <a:schemeClr val="bg1"/>
          </a:solidFill>
          <a:ln w="3810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KRISTINA\Pictures\Рисунок1ссс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999" y="1090517"/>
            <a:ext cx="7348894" cy="5320523"/>
          </a:xfrm>
          <a:prstGeom prst="rect">
            <a:avLst/>
          </a:prstGeom>
          <a:solidFill>
            <a:srgbClr val="CC0000"/>
          </a:solidFill>
          <a:ln>
            <a:solidFill>
              <a:srgbClr val="CC0000"/>
            </a:solidFill>
          </a:ln>
          <a:extLst/>
        </p:spPr>
      </p:pic>
      <p:sp>
        <p:nvSpPr>
          <p:cNvPr id="3" name="Прямоугольник 2"/>
          <p:cNvSpPr/>
          <p:nvPr/>
        </p:nvSpPr>
        <p:spPr>
          <a:xfrm>
            <a:off x="3134437" y="1414303"/>
            <a:ext cx="3112017" cy="1894954"/>
          </a:xfrm>
          <a:prstGeom prst="rect">
            <a:avLst/>
          </a:prstGeom>
          <a:solidFill>
            <a:srgbClr val="CC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195150" y="1715449"/>
            <a:ext cx="29905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chemeClr val="bg1"/>
                </a:solidFill>
              </a:rPr>
              <a:t>Творческая работа: </a:t>
            </a:r>
          </a:p>
          <a:p>
            <a:pPr algn="ctr"/>
            <a:r>
              <a:rPr lang="ru-RU" sz="2600" dirty="0" smtClean="0">
                <a:solidFill>
                  <a:srgbClr val="FFFF00"/>
                </a:solidFill>
              </a:rPr>
              <a:t>«Праздник в городе»</a:t>
            </a:r>
            <a:endParaRPr lang="ru-RU" sz="26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5999" y="4876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993366"/>
                </a:solidFill>
              </a:rPr>
              <a:t>8</a:t>
            </a:r>
            <a:endParaRPr lang="ru-RU" sz="4000" b="1" dirty="0">
              <a:solidFill>
                <a:srgbClr val="993366"/>
              </a:solidFill>
            </a:endParaRPr>
          </a:p>
        </p:txBody>
      </p:sp>
      <p:sp>
        <p:nvSpPr>
          <p:cNvPr id="7" name="AutoShape 2" descr="https://mail.yandex.ru/message_part/IMG_20210219_154456_resized_20210425_112433557.jpg?_uid=36473518&amp;name=IMG_20210219_154456_resized_20210425_112433557.jpg&amp;hid=1.2&amp;ids=175640385467469402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AutoShape 2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AutoShape 4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23337">
            <a:off x="68280" y="87594"/>
            <a:ext cx="574778" cy="562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86151">
            <a:off x="538544" y="241942"/>
            <a:ext cx="574778" cy="56237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90430" y="131890"/>
            <a:ext cx="4215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n>
                  <a:solidFill>
                    <a:srgbClr val="FF66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Трафаретная живопись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7659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2595" y="7937"/>
            <a:ext cx="9131405" cy="6850063"/>
          </a:xfrm>
          <a:prstGeom prst="rect">
            <a:avLst/>
          </a:prstGeom>
          <a:solidFill>
            <a:schemeClr val="bg1"/>
          </a:solidFill>
          <a:ln w="38100"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8" name="Picture 2" descr="https://sun9-65.userapi.com/impg/GvTh6h9xUKDcWcR4YAfFEIknyxF3Dew4P6i9pQ/7WZ4F6lgTWw.jpg?size=742x1080&amp;quality=96&amp;sign=400574cc040e1e716b9f5ed98bf1e687&amp;type=albu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0562" y="2203184"/>
            <a:ext cx="2988722" cy="435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13.userapi.com/impg/yW4VTCB7CAvS1gIPgs_pyUtXX7xFbxriLEMPzQ/wjucwLhTyS4.jpg?size=737x1080&amp;quality=96&amp;sign=e732c21977c937c8c5ea245a5ff6ac06&amp;type=albu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7029" y="1943452"/>
            <a:ext cx="3323069" cy="486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35999" y="4876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</a:rPr>
              <a:t>9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AutoShape 2" descr="https://mail.yandex.ru/message_part/IMG_20210219_154456_resized_20210425_112433557.jpg?_uid=36473518&amp;name=IMG_20210219_154456_resized_20210425_112433557.jpg&amp;hid=1.2&amp;ids=175640385467469402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AutoShape 2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AutoShape 4" descr="https://mail.yandex.ru/message_part/IMG-db010ae803930dd8ec806028e8ea355f-V.jpg?_uid=36473518&amp;name=IMG-db010ae803930dd8ec806028e8ea355f-V.jpg&amp;hid=1.2&amp;ids=175921860444180313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23337">
            <a:off x="68280" y="87594"/>
            <a:ext cx="574778" cy="5623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86151">
            <a:off x="538544" y="241942"/>
            <a:ext cx="574778" cy="56237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90430" y="131890"/>
            <a:ext cx="4215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n>
                  <a:solidFill>
                    <a:srgbClr val="FF66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Трафаретная живопись </a:t>
            </a:r>
            <a:endParaRPr lang="ru-RU" sz="2800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525486" y="368780"/>
            <a:ext cx="7155543" cy="6553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Творческие работы ребят дошкольного возраста.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12775" y="1492911"/>
            <a:ext cx="8086952" cy="6553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ребят дошкольного возраста педагог создаёт трафареты сам. Все этапы создания изображения дети применяют под  его руководством.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5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4850</TotalTime>
  <Words>397</Words>
  <Application>Microsoft Office PowerPoint</Application>
  <PresentationFormat>Экран (4:3)</PresentationFormat>
  <Paragraphs>56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Воропаева Е.А.</dc:creator>
  <cp:lastModifiedBy>Надежда</cp:lastModifiedBy>
  <cp:revision>75</cp:revision>
  <dcterms:created xsi:type="dcterms:W3CDTF">2019-03-15T04:36:53Z</dcterms:created>
  <dcterms:modified xsi:type="dcterms:W3CDTF">2021-05-12T09:30:50Z</dcterms:modified>
</cp:coreProperties>
</file>