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8" r:id="rId3"/>
    <p:sldId id="257"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7" name="Rectangle 6"/>
          <p:cNvSpPr/>
          <p:nvPr/>
        </p:nvSpPr>
        <p:spPr>
          <a:xfrm>
            <a:off x="1007533" y="0"/>
            <a:ext cx="7934348"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8941881"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2611808" y="3428998"/>
            <a:ext cx="5518066" cy="2268559"/>
          </a:xfrm>
        </p:spPr>
        <p:txBody>
          <a:bodyPr anchor="t">
            <a:normAutofit/>
          </a:bodyPr>
          <a:lstStyle>
            <a:lvl1pPr algn="r">
              <a:defRPr sz="6000"/>
            </a:lvl1pPr>
          </a:lstStyle>
          <a:p>
            <a:r>
              <a:rPr lang="ru-RU"/>
              <a:t>Образец заголовка</a:t>
            </a:r>
            <a:endParaRPr lang="en-US" dirty="0"/>
          </a:p>
        </p:txBody>
      </p:sp>
      <p:sp>
        <p:nvSpPr>
          <p:cNvPr id="3" name="Subtitle 2"/>
          <p:cNvSpPr>
            <a:spLocks noGrp="1"/>
          </p:cNvSpPr>
          <p:nvPr>
            <p:ph type="subTitle" idx="1"/>
          </p:nvPr>
        </p:nvSpPr>
        <p:spPr>
          <a:xfrm>
            <a:off x="2772274" y="2268786"/>
            <a:ext cx="5357600" cy="1160213"/>
          </a:xfrm>
        </p:spPr>
        <p:txBody>
          <a:bodyPr tIns="0" anchor="b">
            <a:normAutofit/>
          </a:bodyPr>
          <a:lstStyle>
            <a:lvl1pPr marL="0" indent="0" algn="r">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9AB3A824-1A51-4B26-AD58-A6D8E14F6C04}" type="datetimeFigureOut">
              <a:rPr lang="en-US" dirty="0"/>
              <a:t>6/30/21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rIns="45720"/>
          <a:lstStyle/>
          <a:p>
            <a:fld id="{6D22F896-40B5-4ADD-8801-0D06FADFA095}" type="slidenum">
              <a:rPr lang="en-US" dirty="0"/>
              <a:t>‹#›</a:t>
            </a:fld>
            <a:endParaRPr lang="en-US" dirty="0"/>
          </a:p>
        </p:txBody>
      </p:sp>
      <p:sp>
        <p:nvSpPr>
          <p:cNvPr id="13" name="TextBox 12"/>
          <p:cNvSpPr txBox="1"/>
          <p:nvPr/>
        </p:nvSpPr>
        <p:spPr>
          <a:xfrm>
            <a:off x="2191282" y="3262852"/>
            <a:ext cx="415636" cy="461665"/>
          </a:xfrm>
          <a:prstGeom prst="rect">
            <a:avLst/>
          </a:prstGeom>
          <a:noFill/>
        </p:spPr>
        <p:txBody>
          <a:bodyPr wrap="square" rtlCol="0">
            <a:spAutoFit/>
          </a:bodyPr>
          <a:lstStyle/>
          <a:p>
            <a:pPr algn="r"/>
            <a:r>
              <a:rPr lang="en-US" sz="2400" dirty="0">
                <a:solidFill>
                  <a:schemeClr val="accent6"/>
                </a:solidFill>
                <a:latin typeface="Wingdings 3" panose="05040102010807070707" pitchFamily="18" charset="2"/>
              </a:rPr>
              <a:t>z</a:t>
            </a:r>
            <a:endParaRPr lang="en-US" sz="2400" dirty="0">
              <a:solidFill>
                <a:schemeClr val="accent6"/>
              </a:solidFill>
              <a:latin typeface="MS Shell Dlg 2" panose="020B060403050404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14" name="Rectangle 1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a:off x="2194236"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11808" y="808056"/>
            <a:ext cx="7954091" cy="1077229"/>
          </a:xfrm>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857E33E-8B18-4087-B112-809917729534}" type="datetimeFigureOut">
              <a:rPr lang="en-US" dirty="0"/>
              <a:t>6/30/21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15" name="Rectangle 1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Rectangle 1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TextBox 8"/>
          <p:cNvSpPr txBox="1"/>
          <p:nvPr/>
        </p:nvSpPr>
        <p:spPr>
          <a:xfrm rot="5400000">
            <a:off x="10337141" y="416061"/>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Vertical Title 1"/>
          <p:cNvSpPr>
            <a:spLocks noGrp="1"/>
          </p:cNvSpPr>
          <p:nvPr>
            <p:ph type="title" orient="vert"/>
          </p:nvPr>
        </p:nvSpPr>
        <p:spPr>
          <a:xfrm>
            <a:off x="9239380" y="805818"/>
            <a:ext cx="1326519" cy="5244126"/>
          </a:xfrm>
        </p:spPr>
        <p:txBody>
          <a:bodyPr vert="eaVert"/>
          <a:lstStyle>
            <a:lvl1pPr algn="l">
              <a:defRPr/>
            </a:lvl1pPr>
          </a:lstStyle>
          <a:p>
            <a:r>
              <a:rPr lang="ru-RU"/>
              <a:t>Образец заголовка</a:t>
            </a:r>
            <a:endParaRPr lang="en-US" dirty="0"/>
          </a:p>
        </p:txBody>
      </p:sp>
      <p:sp>
        <p:nvSpPr>
          <p:cNvPr id="3" name="Vertical Text Placeholder 2"/>
          <p:cNvSpPr>
            <a:spLocks noGrp="1"/>
          </p:cNvSpPr>
          <p:nvPr>
            <p:ph type="body" orient="vert" idx="1"/>
          </p:nvPr>
        </p:nvSpPr>
        <p:spPr>
          <a:xfrm>
            <a:off x="2608751" y="970410"/>
            <a:ext cx="6466903" cy="5079534"/>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D3FFE419-2371-464F-8239-3959401C3561}" type="datetimeFigureOut">
              <a:rPr lang="en-US" dirty="0"/>
              <a:t>6/30/21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9" name="Rectangle 2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7D162C4-EDD9-4389-A98B-B87ECEA2A816}" type="datetimeFigureOut">
              <a:rPr lang="en-US" dirty="0"/>
              <a:t>6/30/21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
        <p:nvSpPr>
          <p:cNvPr id="7" name="TextBox 6"/>
          <p:cNvSpPr txBox="1"/>
          <p:nvPr/>
        </p:nvSpPr>
        <p:spPr>
          <a:xfrm>
            <a:off x="2194943" y="641225"/>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4" name="Rectangle 23"/>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TextBox 10"/>
          <p:cNvSpPr txBox="1"/>
          <p:nvPr/>
        </p:nvSpPr>
        <p:spPr>
          <a:xfrm>
            <a:off x="2191843" y="296258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3147254"/>
            <a:ext cx="7956560" cy="1424746"/>
          </a:xfrm>
        </p:spPr>
        <p:txBody>
          <a:bodyPr anchor="t">
            <a:normAutofit/>
          </a:bodyPr>
          <a:lstStyle>
            <a:lvl1pPr algn="r">
              <a:defRPr sz="3200"/>
            </a:lvl1pPr>
          </a:lstStyle>
          <a:p>
            <a:r>
              <a:rPr lang="ru-RU"/>
              <a:t>Образец заголовка</a:t>
            </a:r>
            <a:endParaRPr lang="en-US" dirty="0"/>
          </a:p>
        </p:txBody>
      </p:sp>
      <p:sp>
        <p:nvSpPr>
          <p:cNvPr id="3" name="Text Placeholder 2"/>
          <p:cNvSpPr>
            <a:spLocks noGrp="1"/>
          </p:cNvSpPr>
          <p:nvPr>
            <p:ph type="body" idx="1"/>
          </p:nvPr>
        </p:nvSpPr>
        <p:spPr>
          <a:xfrm>
            <a:off x="2773968" y="2268786"/>
            <a:ext cx="7791931" cy="878468"/>
          </a:xfrm>
        </p:spPr>
        <p:txBody>
          <a:bodyPr tIns="0" anchor="b">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3E5059C3-6A89-4494-99FF-5A4D6FFD50EB}" type="datetimeFigureOut">
              <a:rPr lang="en-US" dirty="0"/>
              <a:t>6/30/21</a:t>
            </a:fld>
            <a:endParaRPr lang="en-US" dirty="0"/>
          </a:p>
        </p:txBody>
      </p:sp>
      <p:sp>
        <p:nvSpPr>
          <p:cNvPr id="5" name="Footer Placeholder 4"/>
          <p:cNvSpPr>
            <a:spLocks noGrp="1"/>
          </p:cNvSpPr>
          <p:nvPr>
            <p:ph type="ftr" sz="quarter" idx="11"/>
          </p:nvPr>
        </p:nvSpPr>
        <p:spPr/>
        <p:txBody>
          <a:bodyPr/>
          <a:lstStyle/>
          <a:p>
            <a:r>
              <a:rPr lang="en-US" dirty="0"/>
              <a:t>
              </a:t>
            </a:r>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6" name="Rectangle 25"/>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609873" y="805817"/>
            <a:ext cx="7950984" cy="1081705"/>
          </a:xfrm>
        </p:spPr>
        <p:txBody>
          <a:bodyPr/>
          <a:lstStyle/>
          <a:p>
            <a:r>
              <a:rPr lang="ru-RU"/>
              <a:t>Образец заголовка</a:t>
            </a:r>
            <a:endParaRPr lang="en-US" dirty="0"/>
          </a:p>
        </p:txBody>
      </p:sp>
      <p:sp>
        <p:nvSpPr>
          <p:cNvPr id="3" name="Content Placeholder 2"/>
          <p:cNvSpPr>
            <a:spLocks noGrp="1"/>
          </p:cNvSpPr>
          <p:nvPr>
            <p:ph sz="half" idx="1"/>
          </p:nvPr>
        </p:nvSpPr>
        <p:spPr>
          <a:xfrm>
            <a:off x="2605374" y="2052116"/>
            <a:ext cx="3891960" cy="399782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666636" y="2052114"/>
            <a:ext cx="3894222" cy="3997829"/>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A954B2F-12DE-47F5-8894-472B206D2E1E}" type="datetimeFigureOut">
              <a:rPr lang="en-US" dirty="0"/>
              <a:t>6/30/21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0" name="TextBox 9"/>
          <p:cNvSpPr txBox="1"/>
          <p:nvPr/>
        </p:nvSpPr>
        <p:spPr>
          <a:xfrm>
            <a:off x="2196172" y="641223"/>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0" name="Rectangle 19"/>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TextBox 11"/>
          <p:cNvSpPr txBox="1"/>
          <p:nvPr/>
        </p:nvSpPr>
        <p:spPr>
          <a:xfrm>
            <a:off x="2193650" y="636424"/>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2609873" y="805818"/>
            <a:ext cx="7956560" cy="1078348"/>
          </a:xfrm>
        </p:spPr>
        <p:txBody>
          <a:bodyPr/>
          <a:lstStyle/>
          <a:p>
            <a:r>
              <a:rPr lang="ru-RU"/>
              <a:t>Образец заголовка</a:t>
            </a:r>
            <a:endParaRPr lang="en-US" dirty="0"/>
          </a:p>
        </p:txBody>
      </p:sp>
      <p:sp>
        <p:nvSpPr>
          <p:cNvPr id="3" name="Text Placeholder 2"/>
          <p:cNvSpPr>
            <a:spLocks noGrp="1"/>
          </p:cNvSpPr>
          <p:nvPr>
            <p:ph type="body" idx="1"/>
          </p:nvPr>
        </p:nvSpPr>
        <p:spPr>
          <a:xfrm>
            <a:off x="2609285" y="2052115"/>
            <a:ext cx="3896467"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2609285" y="2851331"/>
            <a:ext cx="3893623" cy="307143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666634" y="2052115"/>
            <a:ext cx="3899798" cy="713818"/>
          </a:xfrm>
        </p:spPr>
        <p:txBody>
          <a:bodyPr anchor="b">
            <a:noAutofit/>
          </a:bodyPr>
          <a:lstStyle>
            <a:lvl1pPr marL="0" indent="0" algn="l">
              <a:lnSpc>
                <a:spcPct val="100000"/>
              </a:lnSpc>
              <a:buNone/>
              <a:defRPr sz="2200" b="0" cap="none" baseline="0">
                <a:solidFill>
                  <a:schemeClr val="accent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666635" y="2851331"/>
            <a:ext cx="3899798" cy="3071434"/>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3F30E46F-7819-4ACF-B48B-48222C2ACC88}" type="datetimeFigureOut">
              <a:rPr lang="en-US" dirty="0"/>
              <a:t>6/30/21</a:t>
            </a:fld>
            <a:endParaRPr lang="en-US" dirty="0"/>
          </a:p>
        </p:txBody>
      </p:sp>
      <p:sp>
        <p:nvSpPr>
          <p:cNvPr id="8" name="Footer Placeholder 7"/>
          <p:cNvSpPr>
            <a:spLocks noGrp="1"/>
          </p:cNvSpPr>
          <p:nvPr>
            <p:ph type="ftr" sz="quarter" idx="11"/>
          </p:nvPr>
        </p:nvSpPr>
        <p:spPr/>
        <p:txBody>
          <a:bodyPr/>
          <a:lstStyle/>
          <a:p>
            <a:r>
              <a:rPr lang="en-US" dirty="0"/>
              <a:t>
              </a:t>
            </a:r>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13" name="Rectangle 12"/>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1FAF3416-4057-4DAA-829D-4CA07428D088}" type="datetimeFigureOut">
              <a:rPr lang="en-US" dirty="0"/>
              <a:t>6/30/21</a:t>
            </a:fld>
            <a:endParaRPr lang="en-US" dirty="0"/>
          </a:p>
        </p:txBody>
      </p:sp>
      <p:sp>
        <p:nvSpPr>
          <p:cNvPr id="4" name="Footer Placeholder 3"/>
          <p:cNvSpPr>
            <a:spLocks noGrp="1"/>
          </p:cNvSpPr>
          <p:nvPr>
            <p:ph type="ftr" sz="quarter" idx="11"/>
          </p:nvPr>
        </p:nvSpPr>
        <p:spPr/>
        <p:txBody>
          <a:bodyPr/>
          <a:lstStyle/>
          <a:p>
            <a:r>
              <a:rPr lang="en-US" dirty="0"/>
              <a:t>
              </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
        <p:nvSpPr>
          <p:cNvPr id="8" name="TextBox 7"/>
          <p:cNvSpPr txBox="1"/>
          <p:nvPr/>
        </p:nvSpPr>
        <p:spPr>
          <a:xfrm>
            <a:off x="2196172" y="641226"/>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12" name="Rectangle 11"/>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921D9284-D300-4297-87F7-E791DCC15DB1}" type="datetimeFigureOut">
              <a:rPr lang="en-US" dirty="0"/>
              <a:t>6/30/21</a:t>
            </a:fld>
            <a:endParaRPr lang="en-US" dirty="0"/>
          </a:p>
        </p:txBody>
      </p:sp>
      <p:sp>
        <p:nvSpPr>
          <p:cNvPr id="3" name="Footer Placeholder 2"/>
          <p:cNvSpPr>
            <a:spLocks noGrp="1"/>
          </p:cNvSpPr>
          <p:nvPr>
            <p:ph type="ftr" sz="quarter" idx="11"/>
          </p:nvPr>
        </p:nvSpPr>
        <p:spPr/>
        <p:txBody>
          <a:bodyPr/>
          <a:lstStyle/>
          <a:p>
            <a:r>
              <a:rPr lang="en-US" dirty="0"/>
              <a:t>
              </a:t>
            </a:r>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5" name="Rectangle 24"/>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TextBox 9"/>
          <p:cNvSpPr txBox="1"/>
          <p:nvPr/>
        </p:nvSpPr>
        <p:spPr>
          <a:xfrm>
            <a:off x="1554154"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0323" y="1282451"/>
            <a:ext cx="2664361" cy="1903241"/>
          </a:xfrm>
        </p:spPr>
        <p:txBody>
          <a:bodyPr anchor="b">
            <a:normAutofit/>
          </a:bodyPr>
          <a:lstStyle>
            <a:lvl1pPr algn="l">
              <a:defRPr sz="2400"/>
            </a:lvl1pPr>
          </a:lstStyle>
          <a:p>
            <a:r>
              <a:rPr lang="ru-RU"/>
              <a:t>Образец заголовка</a:t>
            </a:r>
            <a:endParaRPr lang="en-US" dirty="0"/>
          </a:p>
        </p:txBody>
      </p:sp>
      <p:sp>
        <p:nvSpPr>
          <p:cNvPr id="3" name="Content Placeholder 2"/>
          <p:cNvSpPr>
            <a:spLocks noGrp="1"/>
          </p:cNvSpPr>
          <p:nvPr>
            <p:ph idx="1"/>
          </p:nvPr>
        </p:nvSpPr>
        <p:spPr>
          <a:xfrm>
            <a:off x="5120154" y="805818"/>
            <a:ext cx="5446278" cy="5244126"/>
          </a:xfrm>
        </p:spPr>
        <p:txBody>
          <a:bodyPr anchor="ct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970322" y="3186154"/>
            <a:ext cx="2664361" cy="2386397"/>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37D525BB-DA17-4BA0-B3C8-3AC3ABC827E6}" type="datetimeFigureOut">
              <a:rPr lang="en-US" dirty="0"/>
              <a:t>6/30/21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19" name="Rectangle 18"/>
          <p:cNvSpPr/>
          <p:nvPr/>
        </p:nvSpPr>
        <p:spPr>
          <a:xfrm>
            <a:off x="1004479" y="0"/>
            <a:ext cx="10372316" cy="6858000"/>
          </a:xfrm>
          <a:prstGeom prst="rect">
            <a:avLst/>
          </a:prstGeom>
          <a:solidFill>
            <a:schemeClr val="bg2">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11377328" y="0"/>
            <a:ext cx="27432"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6747062" y="3229"/>
            <a:ext cx="4629734" cy="6858000"/>
          </a:xfrm>
          <a:solidFill>
            <a:schemeClr val="tx1">
              <a:alpha val="10000"/>
            </a:schemeClr>
          </a:solidFill>
          <a:ln w="9525" cap="sq">
            <a:noFill/>
            <a:miter lim="800000"/>
          </a:ln>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10" name="TextBox 9"/>
          <p:cNvSpPr txBox="1"/>
          <p:nvPr/>
        </p:nvSpPr>
        <p:spPr>
          <a:xfrm>
            <a:off x="1554686" y="1127550"/>
            <a:ext cx="415636" cy="369332"/>
          </a:xfrm>
          <a:prstGeom prst="rect">
            <a:avLst/>
          </a:prstGeom>
          <a:noFill/>
        </p:spPr>
        <p:txBody>
          <a:bodyPr wrap="square" rtlCol="0">
            <a:spAutoFit/>
          </a:bodyPr>
          <a:lstStyle/>
          <a:p>
            <a:pPr algn="r"/>
            <a:r>
              <a:rPr lang="en-US" sz="1800" dirty="0">
                <a:solidFill>
                  <a:schemeClr val="accent6"/>
                </a:solidFill>
                <a:latin typeface="Wingdings 3" panose="05040102010807070707" pitchFamily="18" charset="2"/>
              </a:rPr>
              <a:t>z</a:t>
            </a:r>
            <a:endParaRPr lang="en-US" sz="1000" dirty="0">
              <a:solidFill>
                <a:schemeClr val="accent6"/>
              </a:solidFill>
              <a:latin typeface="MS Shell Dlg 2" panose="020B0604030504040204" pitchFamily="34" charset="0"/>
            </a:endParaRPr>
          </a:p>
        </p:txBody>
      </p:sp>
      <p:sp>
        <p:nvSpPr>
          <p:cNvPr id="2" name="Title 1"/>
          <p:cNvSpPr>
            <a:spLocks noGrp="1"/>
          </p:cNvSpPr>
          <p:nvPr>
            <p:ph type="title"/>
          </p:nvPr>
        </p:nvSpPr>
        <p:spPr>
          <a:xfrm>
            <a:off x="1971241" y="1282452"/>
            <a:ext cx="3970986" cy="1900473"/>
          </a:xfrm>
        </p:spPr>
        <p:txBody>
          <a:bodyPr anchor="b">
            <a:normAutofit/>
          </a:bodyPr>
          <a:lstStyle>
            <a:lvl1pPr algn="l">
              <a:defRPr sz="3200"/>
            </a:lvl1pPr>
          </a:lstStyle>
          <a:p>
            <a:r>
              <a:rPr lang="ru-RU"/>
              <a:t>Образец заголовка</a:t>
            </a:r>
            <a:endParaRPr lang="en-US" dirty="0"/>
          </a:p>
        </p:txBody>
      </p:sp>
      <p:sp>
        <p:nvSpPr>
          <p:cNvPr id="4" name="Text Placeholder 3"/>
          <p:cNvSpPr>
            <a:spLocks noGrp="1"/>
          </p:cNvSpPr>
          <p:nvPr>
            <p:ph type="body" sz="half" idx="2"/>
          </p:nvPr>
        </p:nvSpPr>
        <p:spPr>
          <a:xfrm>
            <a:off x="1970322" y="3182928"/>
            <a:ext cx="3971874" cy="2386394"/>
          </a:xfrm>
        </p:spPr>
        <p:txBody>
          <a:bodyPr>
            <a:normAutofit/>
          </a:bodyPr>
          <a:lstStyle>
            <a:lvl1pPr marL="0" indent="0" algn="l">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B16C4C9A-3960-41CF-A4E9-2A8FB932454B}" type="datetimeFigureOut">
              <a:rPr lang="en-US" dirty="0"/>
              <a:t>6/30/21</a:t>
            </a:fld>
            <a:endParaRPr lang="en-US" dirty="0"/>
          </a:p>
        </p:txBody>
      </p:sp>
      <p:sp>
        <p:nvSpPr>
          <p:cNvPr id="6" name="Footer Placeholder 5"/>
          <p:cNvSpPr>
            <a:spLocks noGrp="1"/>
          </p:cNvSpPr>
          <p:nvPr>
            <p:ph type="ftr" sz="quarter" idx="11"/>
          </p:nvPr>
        </p:nvSpPr>
        <p:spPr/>
        <p:txBody>
          <a:bodyPr/>
          <a:lstStyle/>
          <a:p>
            <a:r>
              <a:rPr lang="en-US" dirty="0"/>
              <a:t>
              </a:t>
            </a:r>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8" name="Picture 17"/>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31794" y="2105202"/>
            <a:ext cx="9360205" cy="4752798"/>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12189867" cy="6858000"/>
          </a:xfrm>
          <a:prstGeom prst="rect">
            <a:avLst/>
          </a:prstGeom>
        </p:spPr>
      </p:pic>
      <p:sp>
        <p:nvSpPr>
          <p:cNvPr id="8" name="Rectangle 7"/>
          <p:cNvSpPr/>
          <p:nvPr/>
        </p:nvSpPr>
        <p:spPr>
          <a:xfrm>
            <a:off x="0" y="0"/>
            <a:ext cx="964174"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611808" y="808056"/>
            <a:ext cx="7958331" cy="1077229"/>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2773599" y="2052116"/>
            <a:ext cx="7796540" cy="399782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rot="5400000">
            <a:off x="-810065" y="5270604"/>
            <a:ext cx="2662729" cy="182880"/>
          </a:xfrm>
          <a:prstGeom prst="rect">
            <a:avLst/>
          </a:prstGeom>
        </p:spPr>
        <p:txBody>
          <a:bodyPr vert="horz" lIns="91440" tIns="18288" rIns="91440" bIns="45720" rtlCol="0" anchor="t"/>
          <a:lstStyle>
            <a:lvl1pPr algn="r">
              <a:defRPr sz="800">
                <a:solidFill>
                  <a:schemeClr val="tx1">
                    <a:tint val="75000"/>
                  </a:schemeClr>
                </a:solidFill>
                <a:latin typeface="+mn-lt"/>
              </a:defRPr>
            </a:lvl1pPr>
          </a:lstStyle>
          <a:p>
            <a:fld id="{3CBC1C18-307B-4F68-A007-B5B542270E8D}" type="datetimeFigureOut">
              <a:rPr lang="en-US" dirty="0"/>
              <a:t>6/30/21</a:t>
            </a:fld>
            <a:endParaRPr lang="en-US" dirty="0"/>
          </a:p>
        </p:txBody>
      </p:sp>
      <p:sp>
        <p:nvSpPr>
          <p:cNvPr id="5" name="Footer Placeholder 4"/>
          <p:cNvSpPr>
            <a:spLocks noGrp="1"/>
          </p:cNvSpPr>
          <p:nvPr>
            <p:ph type="ftr" sz="quarter" idx="3"/>
          </p:nvPr>
        </p:nvSpPr>
        <p:spPr>
          <a:xfrm rot="5400000">
            <a:off x="-2237130" y="3661144"/>
            <a:ext cx="5885352" cy="179176"/>
          </a:xfrm>
          <a:prstGeom prst="rect">
            <a:avLst/>
          </a:prstGeom>
        </p:spPr>
        <p:txBody>
          <a:bodyPr vert="horz" lIns="91440" tIns="45720" rIns="91440" bIns="18288" rtlCol="0" anchor="b"/>
          <a:lstStyle>
            <a:lvl1pPr algn="r">
              <a:defRPr sz="800">
                <a:solidFill>
                  <a:schemeClr val="tx1">
                    <a:tint val="75000"/>
                  </a:schemeClr>
                </a:solidFill>
              </a:defRPr>
            </a:lvl1pPr>
          </a:lstStyle>
          <a:p>
            <a:r>
              <a:rPr lang="en-US" dirty="0"/>
              <a:t>
              </a:t>
            </a:r>
          </a:p>
        </p:txBody>
      </p:sp>
      <p:sp>
        <p:nvSpPr>
          <p:cNvPr id="6" name="Slide Number Placeholder 5"/>
          <p:cNvSpPr>
            <a:spLocks noGrp="1"/>
          </p:cNvSpPr>
          <p:nvPr>
            <p:ph type="sldNum" sz="quarter" idx="4"/>
          </p:nvPr>
        </p:nvSpPr>
        <p:spPr>
          <a:xfrm>
            <a:off x="158407" y="164592"/>
            <a:ext cx="636727" cy="322851"/>
          </a:xfrm>
          <a:prstGeom prst="rect">
            <a:avLst/>
          </a:prstGeom>
        </p:spPr>
        <p:txBody>
          <a:bodyPr vert="horz" lIns="91440" tIns="45720" rIns="45720" bIns="45720" rtlCol="0" anchor="ctr"/>
          <a:lstStyle>
            <a:lvl1pPr algn="r">
              <a:defRPr sz="1800">
                <a:solidFill>
                  <a:schemeClr val="tx1">
                    <a:tint val="75000"/>
                  </a:schemeClr>
                </a:solidFill>
              </a:defRPr>
            </a:lvl1pPr>
          </a:lstStyle>
          <a:p>
            <a:fld id="{6D22F896-40B5-4ADD-8801-0D06FADFA095}" type="slidenum">
              <a:rPr lang="en-US" dirty="0"/>
              <a:pPr/>
              <a:t>‹#›</a:t>
            </a:fld>
            <a:endParaRPr lang="en-US" dirty="0"/>
          </a:p>
        </p:txBody>
      </p:sp>
      <p:sp>
        <p:nvSpPr>
          <p:cNvPr id="57" name="Rectangle 56"/>
          <p:cNvSpPr/>
          <p:nvPr/>
        </p:nvSpPr>
        <p:spPr>
          <a:xfrm>
            <a:off x="962042" y="0"/>
            <a:ext cx="45719"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r" defTabSz="914400" rtl="0" eaLnBrk="1" latinLnBrk="0" hangingPunct="1">
        <a:lnSpc>
          <a:spcPct val="90000"/>
        </a:lnSpc>
        <a:spcBef>
          <a:spcPct val="0"/>
        </a:spcBef>
        <a:buNone/>
        <a:defRPr sz="3400" b="0" i="0" kern="1200" cap="none">
          <a:solidFill>
            <a:schemeClr val="tx1"/>
          </a:solidFill>
          <a:effectLst/>
          <a:latin typeface="+mj-lt"/>
          <a:ea typeface="+mj-ea"/>
          <a:cs typeface="+mj-cs"/>
        </a:defRPr>
      </a:lvl1pPr>
    </p:titleStyle>
    <p:body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01C452A-2A58-1B4E-BE15-6FD9F021CCC0}"/>
              </a:ext>
            </a:extLst>
          </p:cNvPr>
          <p:cNvSpPr>
            <a:spLocks noGrp="1"/>
          </p:cNvSpPr>
          <p:nvPr>
            <p:ph type="ctrTitle"/>
          </p:nvPr>
        </p:nvSpPr>
        <p:spPr>
          <a:xfrm>
            <a:off x="2746834" y="3203249"/>
            <a:ext cx="5518066" cy="2268559"/>
          </a:xfrm>
        </p:spPr>
        <p:txBody>
          <a:bodyPr/>
          <a:lstStyle/>
          <a:p>
            <a:r>
              <a:rPr lang="en-GB" dirty="0"/>
              <a:t>This can’t be art or can it?</a:t>
            </a:r>
            <a:endParaRPr lang="ru-RU" dirty="0"/>
          </a:p>
        </p:txBody>
      </p:sp>
      <p:sp>
        <p:nvSpPr>
          <p:cNvPr id="3" name="Подзаголовок 2">
            <a:extLst>
              <a:ext uri="{FF2B5EF4-FFF2-40B4-BE49-F238E27FC236}">
                <a16:creationId xmlns:a16="http://schemas.microsoft.com/office/drawing/2014/main" id="{4D682097-3F9E-824D-9871-2063E72C9FC3}"/>
              </a:ext>
            </a:extLst>
          </p:cNvPr>
          <p:cNvSpPr>
            <a:spLocks noGrp="1"/>
          </p:cNvSpPr>
          <p:nvPr>
            <p:ph type="subTitle" idx="1"/>
          </p:nvPr>
        </p:nvSpPr>
        <p:spPr>
          <a:xfrm>
            <a:off x="1837418" y="4775858"/>
            <a:ext cx="6427482" cy="1391901"/>
          </a:xfrm>
        </p:spPr>
        <p:txBody>
          <a:bodyPr>
            <a:normAutofit lnSpcReduction="10000"/>
          </a:bodyPr>
          <a:lstStyle/>
          <a:p>
            <a:r>
              <a:rPr lang="en-GB" dirty="0"/>
              <a:t>English teacher: Natalie Ivanova</a:t>
            </a:r>
          </a:p>
          <a:p>
            <a:r>
              <a:rPr lang="en-GB" dirty="0"/>
              <a:t>School 2070</a:t>
            </a:r>
          </a:p>
          <a:p>
            <a:r>
              <a:rPr lang="en-GB" dirty="0"/>
              <a:t>Moscow</a:t>
            </a:r>
          </a:p>
        </p:txBody>
      </p:sp>
    </p:spTree>
    <p:extLst>
      <p:ext uri="{BB962C8B-B14F-4D97-AF65-F5344CB8AC3E}">
        <p14:creationId xmlns:p14="http://schemas.microsoft.com/office/powerpoint/2010/main" val="19923503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49C15F-015F-0D47-A5E6-3B36D8C6D13E}"/>
              </a:ext>
            </a:extLst>
          </p:cNvPr>
          <p:cNvSpPr>
            <a:spLocks noGrp="1"/>
          </p:cNvSpPr>
          <p:nvPr>
            <p:ph type="title"/>
          </p:nvPr>
        </p:nvSpPr>
        <p:spPr/>
        <p:txBody>
          <a:bodyPr/>
          <a:lstStyle/>
          <a:p>
            <a:r>
              <a:rPr lang="en-GB" dirty="0"/>
              <a:t>Micro-Sculptures</a:t>
            </a:r>
            <a:endParaRPr lang="ru-RU" dirty="0"/>
          </a:p>
        </p:txBody>
      </p:sp>
      <p:sp>
        <p:nvSpPr>
          <p:cNvPr id="3" name="Объект 2">
            <a:extLst>
              <a:ext uri="{FF2B5EF4-FFF2-40B4-BE49-F238E27FC236}">
                <a16:creationId xmlns:a16="http://schemas.microsoft.com/office/drawing/2014/main" id="{87D4FD2D-87FE-D442-880A-25D08834416D}"/>
              </a:ext>
            </a:extLst>
          </p:cNvPr>
          <p:cNvSpPr>
            <a:spLocks noGrp="1"/>
          </p:cNvSpPr>
          <p:nvPr>
            <p:ph idx="1"/>
          </p:nvPr>
        </p:nvSpPr>
        <p:spPr>
          <a:xfrm>
            <a:off x="3526870" y="1346670"/>
            <a:ext cx="7796540" cy="2107879"/>
          </a:xfrm>
        </p:spPr>
        <p:txBody>
          <a:bodyPr/>
          <a:lstStyle/>
          <a:p>
            <a:pPr marL="0" indent="0">
              <a:buNone/>
            </a:pPr>
            <a:r>
              <a:rPr lang="en-GB" dirty="0"/>
              <a:t>Willard Wigan (born 1957 in England) is the creator of the smallest works of art on Earth!  His miniature sculptures include a Titanic on a pinhead, a cat on an eyelash, and the six wives of Henry VIII in the eye of a needle.  Some are a lot smaller than the full stop at the end of this sentence.</a:t>
            </a:r>
            <a:endParaRPr lang="ru-RU" dirty="0"/>
          </a:p>
        </p:txBody>
      </p:sp>
      <p:pic>
        <p:nvPicPr>
          <p:cNvPr id="4" name="Рисунок 4">
            <a:extLst>
              <a:ext uri="{FF2B5EF4-FFF2-40B4-BE49-F238E27FC236}">
                <a16:creationId xmlns:a16="http://schemas.microsoft.com/office/drawing/2014/main" id="{00580787-2454-C945-80C8-989544A4CE0F}"/>
              </a:ext>
            </a:extLst>
          </p:cNvPr>
          <p:cNvPicPr>
            <a:picLocks noChangeAspect="1"/>
          </p:cNvPicPr>
          <p:nvPr/>
        </p:nvPicPr>
        <p:blipFill>
          <a:blip r:embed="rId2"/>
          <a:stretch>
            <a:fillRect/>
          </a:stretch>
        </p:blipFill>
        <p:spPr>
          <a:xfrm>
            <a:off x="1074575" y="1322756"/>
            <a:ext cx="2452295" cy="3485818"/>
          </a:xfrm>
          <a:prstGeom prst="rect">
            <a:avLst/>
          </a:prstGeom>
        </p:spPr>
      </p:pic>
      <p:pic>
        <p:nvPicPr>
          <p:cNvPr id="5" name="Рисунок 5">
            <a:extLst>
              <a:ext uri="{FF2B5EF4-FFF2-40B4-BE49-F238E27FC236}">
                <a16:creationId xmlns:a16="http://schemas.microsoft.com/office/drawing/2014/main" id="{6229E354-A23F-3543-8AF6-68B5BFBD996F}"/>
              </a:ext>
            </a:extLst>
          </p:cNvPr>
          <p:cNvPicPr>
            <a:picLocks noChangeAspect="1"/>
          </p:cNvPicPr>
          <p:nvPr/>
        </p:nvPicPr>
        <p:blipFill>
          <a:blip r:embed="rId3"/>
          <a:stretch>
            <a:fillRect/>
          </a:stretch>
        </p:blipFill>
        <p:spPr>
          <a:xfrm>
            <a:off x="5864211" y="3580277"/>
            <a:ext cx="4341170" cy="2784878"/>
          </a:xfrm>
          <a:prstGeom prst="rect">
            <a:avLst/>
          </a:prstGeom>
        </p:spPr>
      </p:pic>
    </p:spTree>
    <p:extLst>
      <p:ext uri="{BB962C8B-B14F-4D97-AF65-F5344CB8AC3E}">
        <p14:creationId xmlns:p14="http://schemas.microsoft.com/office/powerpoint/2010/main" val="30730192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86792FED-BBED-2B4A-8652-4266783ED332}"/>
              </a:ext>
            </a:extLst>
          </p:cNvPr>
          <p:cNvSpPr>
            <a:spLocks noGrp="1"/>
          </p:cNvSpPr>
          <p:nvPr>
            <p:ph idx="1"/>
          </p:nvPr>
        </p:nvSpPr>
        <p:spPr>
          <a:xfrm>
            <a:off x="2432867" y="689189"/>
            <a:ext cx="7796540" cy="1376884"/>
          </a:xfrm>
        </p:spPr>
        <p:txBody>
          <a:bodyPr>
            <a:normAutofit/>
          </a:bodyPr>
          <a:lstStyle/>
          <a:p>
            <a:pPr marL="0" indent="0">
              <a:buNone/>
            </a:pPr>
            <a:r>
              <a:rPr lang="en-GB" dirty="0"/>
              <a:t>Wigan started making tiny things when he was a child. People made him feel small because he had learning difficulties, so he decided to show them how significant small could be!</a:t>
            </a:r>
            <a:endParaRPr lang="ru-RU" dirty="0"/>
          </a:p>
        </p:txBody>
      </p:sp>
      <p:pic>
        <p:nvPicPr>
          <p:cNvPr id="4" name="Рисунок 4">
            <a:extLst>
              <a:ext uri="{FF2B5EF4-FFF2-40B4-BE49-F238E27FC236}">
                <a16:creationId xmlns:a16="http://schemas.microsoft.com/office/drawing/2014/main" id="{BB5C576A-44AA-0B4A-B652-52B798D5AF8E}"/>
              </a:ext>
            </a:extLst>
          </p:cNvPr>
          <p:cNvPicPr>
            <a:picLocks noChangeAspect="1"/>
          </p:cNvPicPr>
          <p:nvPr/>
        </p:nvPicPr>
        <p:blipFill>
          <a:blip r:embed="rId2"/>
          <a:stretch>
            <a:fillRect/>
          </a:stretch>
        </p:blipFill>
        <p:spPr>
          <a:xfrm>
            <a:off x="6624196" y="2862128"/>
            <a:ext cx="4597978" cy="3054213"/>
          </a:xfrm>
          <a:prstGeom prst="rect">
            <a:avLst/>
          </a:prstGeom>
        </p:spPr>
      </p:pic>
      <p:pic>
        <p:nvPicPr>
          <p:cNvPr id="5" name="Рисунок 5">
            <a:extLst>
              <a:ext uri="{FF2B5EF4-FFF2-40B4-BE49-F238E27FC236}">
                <a16:creationId xmlns:a16="http://schemas.microsoft.com/office/drawing/2014/main" id="{C1E9D06B-4F41-BA4D-9F91-FF932CA6381B}"/>
              </a:ext>
            </a:extLst>
          </p:cNvPr>
          <p:cNvPicPr>
            <a:picLocks noChangeAspect="1"/>
          </p:cNvPicPr>
          <p:nvPr/>
        </p:nvPicPr>
        <p:blipFill>
          <a:blip r:embed="rId3"/>
          <a:stretch>
            <a:fillRect/>
          </a:stretch>
        </p:blipFill>
        <p:spPr>
          <a:xfrm>
            <a:off x="2432867" y="2066073"/>
            <a:ext cx="2978243" cy="4455369"/>
          </a:xfrm>
          <a:prstGeom prst="rect">
            <a:avLst/>
          </a:prstGeom>
        </p:spPr>
      </p:pic>
    </p:spTree>
    <p:extLst>
      <p:ext uri="{BB962C8B-B14F-4D97-AF65-F5344CB8AC3E}">
        <p14:creationId xmlns:p14="http://schemas.microsoft.com/office/powerpoint/2010/main" val="5865886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518F4616-B513-054E-923B-19FA1ED05B77}"/>
              </a:ext>
            </a:extLst>
          </p:cNvPr>
          <p:cNvSpPr>
            <a:spLocks noGrp="1"/>
          </p:cNvSpPr>
          <p:nvPr>
            <p:ph idx="1"/>
          </p:nvPr>
        </p:nvSpPr>
        <p:spPr>
          <a:xfrm>
            <a:off x="2525794" y="546701"/>
            <a:ext cx="7796540" cy="3027884"/>
          </a:xfrm>
        </p:spPr>
        <p:txBody>
          <a:bodyPr/>
          <a:lstStyle/>
          <a:p>
            <a:pPr marL="0" indent="0">
              <a:buNone/>
            </a:pPr>
            <a:r>
              <a:rPr lang="en-GB" dirty="0"/>
              <a:t>How does he create his unbelievable micro-sculptures?  He slows  his breathing, then patiently sculpts or paints between heartbeats, so that his hand stays perfectly still.  He spends months carving his tiny creations from materials such as toothpicks, sugar crystals and grains of rice and then paints them with a tiny hair such as an eyelash.  So how do visitors to Willard Wigan's exhibitions view his work?  Through a microscope, of course!</a:t>
            </a:r>
            <a:endParaRPr lang="ru-RU" dirty="0"/>
          </a:p>
        </p:txBody>
      </p:sp>
      <p:pic>
        <p:nvPicPr>
          <p:cNvPr id="4" name="Рисунок 4">
            <a:extLst>
              <a:ext uri="{FF2B5EF4-FFF2-40B4-BE49-F238E27FC236}">
                <a16:creationId xmlns:a16="http://schemas.microsoft.com/office/drawing/2014/main" id="{5E365D8B-3FFB-8C4C-A925-39C7CA4C7C3C}"/>
              </a:ext>
            </a:extLst>
          </p:cNvPr>
          <p:cNvPicPr>
            <a:picLocks noChangeAspect="1"/>
          </p:cNvPicPr>
          <p:nvPr/>
        </p:nvPicPr>
        <p:blipFill>
          <a:blip r:embed="rId2"/>
          <a:stretch>
            <a:fillRect/>
          </a:stretch>
        </p:blipFill>
        <p:spPr>
          <a:xfrm>
            <a:off x="1544195" y="3695154"/>
            <a:ext cx="3938487" cy="2616145"/>
          </a:xfrm>
          <a:prstGeom prst="rect">
            <a:avLst/>
          </a:prstGeom>
        </p:spPr>
      </p:pic>
      <p:pic>
        <p:nvPicPr>
          <p:cNvPr id="5" name="Рисунок 5">
            <a:extLst>
              <a:ext uri="{FF2B5EF4-FFF2-40B4-BE49-F238E27FC236}">
                <a16:creationId xmlns:a16="http://schemas.microsoft.com/office/drawing/2014/main" id="{BC6314AE-8464-0C4B-8488-DAED9ECF63B0}"/>
              </a:ext>
            </a:extLst>
          </p:cNvPr>
          <p:cNvPicPr>
            <a:picLocks noChangeAspect="1"/>
          </p:cNvPicPr>
          <p:nvPr/>
        </p:nvPicPr>
        <p:blipFill>
          <a:blip r:embed="rId3"/>
          <a:stretch>
            <a:fillRect/>
          </a:stretch>
        </p:blipFill>
        <p:spPr>
          <a:xfrm>
            <a:off x="9040293" y="3283415"/>
            <a:ext cx="2021845" cy="3027884"/>
          </a:xfrm>
          <a:prstGeom prst="rect">
            <a:avLst/>
          </a:prstGeom>
        </p:spPr>
      </p:pic>
      <p:pic>
        <p:nvPicPr>
          <p:cNvPr id="6" name="Рисунок 6">
            <a:extLst>
              <a:ext uri="{FF2B5EF4-FFF2-40B4-BE49-F238E27FC236}">
                <a16:creationId xmlns:a16="http://schemas.microsoft.com/office/drawing/2014/main" id="{2A913CE3-AB34-8A48-9F07-C675AEBA7E2F}"/>
              </a:ext>
            </a:extLst>
          </p:cNvPr>
          <p:cNvPicPr>
            <a:picLocks noChangeAspect="1"/>
          </p:cNvPicPr>
          <p:nvPr/>
        </p:nvPicPr>
        <p:blipFill>
          <a:blip r:embed="rId4"/>
          <a:stretch>
            <a:fillRect/>
          </a:stretch>
        </p:blipFill>
        <p:spPr>
          <a:xfrm>
            <a:off x="6424064" y="3570722"/>
            <a:ext cx="2021845" cy="3027884"/>
          </a:xfrm>
          <a:prstGeom prst="rect">
            <a:avLst/>
          </a:prstGeom>
        </p:spPr>
      </p:pic>
    </p:spTree>
    <p:extLst>
      <p:ext uri="{BB962C8B-B14F-4D97-AF65-F5344CB8AC3E}">
        <p14:creationId xmlns:p14="http://schemas.microsoft.com/office/powerpoint/2010/main" val="2449695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61252F7-642C-C241-9BBF-B2BE71531F17}"/>
              </a:ext>
            </a:extLst>
          </p:cNvPr>
          <p:cNvSpPr>
            <a:spLocks noGrp="1"/>
          </p:cNvSpPr>
          <p:nvPr>
            <p:ph type="title"/>
          </p:nvPr>
        </p:nvSpPr>
        <p:spPr/>
        <p:txBody>
          <a:bodyPr/>
          <a:lstStyle/>
          <a:p>
            <a:r>
              <a:rPr lang="en-GB" dirty="0"/>
              <a:t>Chimpanzee Art</a:t>
            </a:r>
            <a:endParaRPr lang="ru-RU" dirty="0"/>
          </a:p>
        </p:txBody>
      </p:sp>
      <p:sp>
        <p:nvSpPr>
          <p:cNvPr id="3" name="Объект 2">
            <a:extLst>
              <a:ext uri="{FF2B5EF4-FFF2-40B4-BE49-F238E27FC236}">
                <a16:creationId xmlns:a16="http://schemas.microsoft.com/office/drawing/2014/main" id="{57863C10-5C18-614C-8C4A-22D38C144885}"/>
              </a:ext>
            </a:extLst>
          </p:cNvPr>
          <p:cNvSpPr>
            <a:spLocks noGrp="1"/>
          </p:cNvSpPr>
          <p:nvPr>
            <p:ph idx="1"/>
          </p:nvPr>
        </p:nvSpPr>
        <p:spPr>
          <a:xfrm>
            <a:off x="1463382" y="1346670"/>
            <a:ext cx="7796540" cy="1629754"/>
          </a:xfrm>
        </p:spPr>
        <p:txBody>
          <a:bodyPr/>
          <a:lstStyle/>
          <a:p>
            <a:pPr marL="0" indent="0">
              <a:buNone/>
            </a:pPr>
            <a:r>
              <a:rPr lang="en-GB" dirty="0"/>
              <a:t>In 2005, three painting sold at an auction in London for £ 12,000.  The painter was a chimpanzee. Congo did the paintings more than fifty years ago when he was three years old.  Altogether, he did nearly four hundred drawings and paintings before he died in 1964.</a:t>
            </a:r>
            <a:endParaRPr lang="ru-RU" dirty="0"/>
          </a:p>
        </p:txBody>
      </p:sp>
      <p:pic>
        <p:nvPicPr>
          <p:cNvPr id="4" name="Рисунок 4">
            <a:extLst>
              <a:ext uri="{FF2B5EF4-FFF2-40B4-BE49-F238E27FC236}">
                <a16:creationId xmlns:a16="http://schemas.microsoft.com/office/drawing/2014/main" id="{7CDADF2A-DF06-0545-B2CC-F86ACD99CF29}"/>
              </a:ext>
            </a:extLst>
          </p:cNvPr>
          <p:cNvPicPr>
            <a:picLocks noChangeAspect="1"/>
          </p:cNvPicPr>
          <p:nvPr/>
        </p:nvPicPr>
        <p:blipFill>
          <a:blip r:embed="rId2"/>
          <a:stretch>
            <a:fillRect/>
          </a:stretch>
        </p:blipFill>
        <p:spPr>
          <a:xfrm>
            <a:off x="2042677" y="3689432"/>
            <a:ext cx="3318975" cy="2518848"/>
          </a:xfrm>
          <a:prstGeom prst="rect">
            <a:avLst/>
          </a:prstGeom>
        </p:spPr>
      </p:pic>
      <p:pic>
        <p:nvPicPr>
          <p:cNvPr id="5" name="Рисунок 5">
            <a:extLst>
              <a:ext uri="{FF2B5EF4-FFF2-40B4-BE49-F238E27FC236}">
                <a16:creationId xmlns:a16="http://schemas.microsoft.com/office/drawing/2014/main" id="{2E457A1F-DF78-904C-BCC5-767AD82D5C73}"/>
              </a:ext>
            </a:extLst>
          </p:cNvPr>
          <p:cNvPicPr>
            <a:picLocks noChangeAspect="1"/>
          </p:cNvPicPr>
          <p:nvPr/>
        </p:nvPicPr>
        <p:blipFill>
          <a:blip r:embed="rId3"/>
          <a:stretch>
            <a:fillRect/>
          </a:stretch>
        </p:blipFill>
        <p:spPr>
          <a:xfrm>
            <a:off x="6031282" y="3276278"/>
            <a:ext cx="3752633" cy="3059212"/>
          </a:xfrm>
          <a:prstGeom prst="rect">
            <a:avLst/>
          </a:prstGeom>
        </p:spPr>
      </p:pic>
    </p:spTree>
    <p:extLst>
      <p:ext uri="{BB962C8B-B14F-4D97-AF65-F5344CB8AC3E}">
        <p14:creationId xmlns:p14="http://schemas.microsoft.com/office/powerpoint/2010/main" val="1347522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346060B-09E4-764A-8570-8D3D73E7A9A2}"/>
              </a:ext>
            </a:extLst>
          </p:cNvPr>
          <p:cNvSpPr>
            <a:spLocks noGrp="1"/>
          </p:cNvSpPr>
          <p:nvPr>
            <p:ph idx="1"/>
          </p:nvPr>
        </p:nvSpPr>
        <p:spPr>
          <a:xfrm>
            <a:off x="2618721" y="751140"/>
            <a:ext cx="7796540" cy="3058860"/>
          </a:xfrm>
        </p:spPr>
        <p:txBody>
          <a:bodyPr/>
          <a:lstStyle/>
          <a:p>
            <a:pPr marL="0" indent="0">
              <a:buNone/>
            </a:pPr>
            <a:r>
              <a:rPr lang="en-GB" dirty="0"/>
              <a:t>Congo was a popular guest on </a:t>
            </a:r>
            <a:r>
              <a:rPr lang="en-GB" dirty="0" err="1"/>
              <a:t>Zootime</a:t>
            </a:r>
            <a:r>
              <a:rPr lang="en-GB" dirty="0"/>
              <a:t>, a British TV show hosted by animal behaviourist Desmond Morris.  In 1957, Morris held an exhibition of "Chimpanzee Art“, which included some of the Congo's works.  He wanted to try to understand chimps’ ability to be creative, as well as our own human desire for artistic creativity. Congo’s art did not impress everyone, but, apparently famous artists Pablo Picasso and Joan </a:t>
            </a:r>
            <a:r>
              <a:rPr lang="en-GB" dirty="0" err="1"/>
              <a:t>Miró</a:t>
            </a:r>
            <a:r>
              <a:rPr lang="en-GB" dirty="0"/>
              <a:t> were his fans.</a:t>
            </a:r>
            <a:endParaRPr lang="ru-RU" dirty="0"/>
          </a:p>
        </p:txBody>
      </p:sp>
      <p:pic>
        <p:nvPicPr>
          <p:cNvPr id="4" name="Рисунок 4">
            <a:extLst>
              <a:ext uri="{FF2B5EF4-FFF2-40B4-BE49-F238E27FC236}">
                <a16:creationId xmlns:a16="http://schemas.microsoft.com/office/drawing/2014/main" id="{0ADC57BE-6AA1-3E40-9EA8-33FB66475F26}"/>
              </a:ext>
            </a:extLst>
          </p:cNvPr>
          <p:cNvPicPr>
            <a:picLocks noChangeAspect="1"/>
          </p:cNvPicPr>
          <p:nvPr/>
        </p:nvPicPr>
        <p:blipFill>
          <a:blip r:embed="rId2"/>
          <a:stretch>
            <a:fillRect/>
          </a:stretch>
        </p:blipFill>
        <p:spPr>
          <a:xfrm>
            <a:off x="6906023" y="3810000"/>
            <a:ext cx="3898270" cy="2868120"/>
          </a:xfrm>
          <a:prstGeom prst="rect">
            <a:avLst/>
          </a:prstGeom>
        </p:spPr>
      </p:pic>
      <p:pic>
        <p:nvPicPr>
          <p:cNvPr id="5" name="Рисунок 5">
            <a:extLst>
              <a:ext uri="{FF2B5EF4-FFF2-40B4-BE49-F238E27FC236}">
                <a16:creationId xmlns:a16="http://schemas.microsoft.com/office/drawing/2014/main" id="{F3DF8928-8DC1-BC43-A107-38D0375BF2E0}"/>
              </a:ext>
            </a:extLst>
          </p:cNvPr>
          <p:cNvPicPr>
            <a:picLocks noChangeAspect="1"/>
          </p:cNvPicPr>
          <p:nvPr/>
        </p:nvPicPr>
        <p:blipFill>
          <a:blip r:embed="rId3"/>
          <a:stretch>
            <a:fillRect/>
          </a:stretch>
        </p:blipFill>
        <p:spPr>
          <a:xfrm>
            <a:off x="2197730" y="3904425"/>
            <a:ext cx="3898270" cy="2679269"/>
          </a:xfrm>
          <a:prstGeom prst="rect">
            <a:avLst/>
          </a:prstGeom>
        </p:spPr>
      </p:pic>
    </p:spTree>
    <p:extLst>
      <p:ext uri="{BB962C8B-B14F-4D97-AF65-F5344CB8AC3E}">
        <p14:creationId xmlns:p14="http://schemas.microsoft.com/office/powerpoint/2010/main" val="1716577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72D789E-4CF2-3D47-8E89-17387C5BBA21}"/>
              </a:ext>
            </a:extLst>
          </p:cNvPr>
          <p:cNvSpPr>
            <a:spLocks noGrp="1"/>
          </p:cNvSpPr>
          <p:nvPr>
            <p:ph type="title"/>
          </p:nvPr>
        </p:nvSpPr>
        <p:spPr/>
        <p:txBody>
          <a:bodyPr/>
          <a:lstStyle/>
          <a:p>
            <a:r>
              <a:rPr lang="en-GB" dirty="0"/>
              <a:t>Urban Graffiti</a:t>
            </a:r>
            <a:endParaRPr lang="ru-RU" dirty="0"/>
          </a:p>
        </p:txBody>
      </p:sp>
      <p:sp>
        <p:nvSpPr>
          <p:cNvPr id="3" name="Объект 2">
            <a:extLst>
              <a:ext uri="{FF2B5EF4-FFF2-40B4-BE49-F238E27FC236}">
                <a16:creationId xmlns:a16="http://schemas.microsoft.com/office/drawing/2014/main" id="{AA18BAC6-38A4-004A-B7D4-05416D3247AF}"/>
              </a:ext>
            </a:extLst>
          </p:cNvPr>
          <p:cNvSpPr>
            <a:spLocks noGrp="1"/>
          </p:cNvSpPr>
          <p:nvPr>
            <p:ph idx="1"/>
          </p:nvPr>
        </p:nvSpPr>
        <p:spPr>
          <a:xfrm>
            <a:off x="1286770" y="1346670"/>
            <a:ext cx="7796540" cy="2920600"/>
          </a:xfrm>
        </p:spPr>
        <p:txBody>
          <a:bodyPr>
            <a:normAutofit lnSpcReduction="10000"/>
          </a:bodyPr>
          <a:lstStyle/>
          <a:p>
            <a:pPr marL="0" indent="0">
              <a:buNone/>
            </a:pPr>
            <a:r>
              <a:rPr lang="en-GB" dirty="0"/>
              <a:t>Banksy (no one knows his real name) is a British street artist who is famous for his graffiti that has appeared on walls and buildings in cities around the world.  He also sometimes holds "shows" of paintings, usually in warehouses. In February 2007, Sotheby’s auction house in London auctioned six of Banksy’s works, fetching almost £ 400,000 altogether. Later that year, Banksy won an art award, but he did not turn up to collect it - he prefers to remain anonymous.</a:t>
            </a:r>
            <a:endParaRPr lang="ru-RU" dirty="0"/>
          </a:p>
        </p:txBody>
      </p:sp>
      <p:pic>
        <p:nvPicPr>
          <p:cNvPr id="7" name="Рисунок 7">
            <a:extLst>
              <a:ext uri="{FF2B5EF4-FFF2-40B4-BE49-F238E27FC236}">
                <a16:creationId xmlns:a16="http://schemas.microsoft.com/office/drawing/2014/main" id="{8777ECFD-22A5-E04C-99DC-73E3F731B362}"/>
              </a:ext>
            </a:extLst>
          </p:cNvPr>
          <p:cNvPicPr>
            <a:picLocks noChangeAspect="1"/>
          </p:cNvPicPr>
          <p:nvPr/>
        </p:nvPicPr>
        <p:blipFill>
          <a:blip r:embed="rId2"/>
          <a:stretch>
            <a:fillRect/>
          </a:stretch>
        </p:blipFill>
        <p:spPr>
          <a:xfrm>
            <a:off x="1567807" y="4628316"/>
            <a:ext cx="4736070" cy="1766028"/>
          </a:xfrm>
          <a:prstGeom prst="rect">
            <a:avLst/>
          </a:prstGeom>
        </p:spPr>
      </p:pic>
      <p:pic>
        <p:nvPicPr>
          <p:cNvPr id="4" name="Рисунок 4">
            <a:extLst>
              <a:ext uri="{FF2B5EF4-FFF2-40B4-BE49-F238E27FC236}">
                <a16:creationId xmlns:a16="http://schemas.microsoft.com/office/drawing/2014/main" id="{8DE3CC28-E254-C044-9EDA-9FC1E429FD55}"/>
              </a:ext>
            </a:extLst>
          </p:cNvPr>
          <p:cNvPicPr>
            <a:picLocks noChangeAspect="1"/>
          </p:cNvPicPr>
          <p:nvPr/>
        </p:nvPicPr>
        <p:blipFill>
          <a:blip r:embed="rId3"/>
          <a:stretch>
            <a:fillRect/>
          </a:stretch>
        </p:blipFill>
        <p:spPr>
          <a:xfrm>
            <a:off x="7024579" y="4045794"/>
            <a:ext cx="3599614" cy="2477995"/>
          </a:xfrm>
          <a:prstGeom prst="rect">
            <a:avLst/>
          </a:prstGeom>
        </p:spPr>
      </p:pic>
    </p:spTree>
    <p:extLst>
      <p:ext uri="{BB962C8B-B14F-4D97-AF65-F5344CB8AC3E}">
        <p14:creationId xmlns:p14="http://schemas.microsoft.com/office/powerpoint/2010/main" val="21975358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D009E9DF-7F4C-BC4D-B4CB-5119EEBC7899}"/>
              </a:ext>
            </a:extLst>
          </p:cNvPr>
          <p:cNvSpPr>
            <a:spLocks noGrp="1"/>
          </p:cNvSpPr>
          <p:nvPr>
            <p:ph idx="1"/>
          </p:nvPr>
        </p:nvSpPr>
        <p:spPr>
          <a:xfrm>
            <a:off x="2463842" y="534311"/>
            <a:ext cx="7796540" cy="3997828"/>
          </a:xfrm>
        </p:spPr>
        <p:txBody>
          <a:bodyPr/>
          <a:lstStyle/>
          <a:p>
            <a:pPr marL="0" indent="0">
              <a:buNone/>
            </a:pPr>
            <a:r>
              <a:rPr lang="en-GB" dirty="0">
                <a:latin typeface=".SFUI-Regular"/>
              </a:rPr>
              <a:t>A lot of</a:t>
            </a:r>
            <a:r>
              <a:rPr lang="en-GB" b="0" i="0" dirty="0">
                <a:effectLst/>
                <a:latin typeface=".SFUI-Regular"/>
              </a:rPr>
              <a:t> people see his work as vandalism</a:t>
            </a:r>
            <a:r>
              <a:rPr lang="en-GB" dirty="0">
                <a:latin typeface=".SFUI-Regular"/>
              </a:rPr>
              <a:t> </a:t>
            </a:r>
            <a:r>
              <a:rPr lang="en-GB" b="0" i="0" dirty="0">
                <a:effectLst/>
                <a:latin typeface=".SFUI-Regular"/>
              </a:rPr>
              <a:t>rather than art. They see graffiti as ugly, irresponsible and childish and they say Banksy encourages more people to do it. </a:t>
            </a:r>
            <a:r>
              <a:rPr lang="en-GB" dirty="0">
                <a:latin typeface=".SFUI-Regular"/>
              </a:rPr>
              <a:t>Some</a:t>
            </a:r>
            <a:r>
              <a:rPr lang="en-GB" b="0" i="0" dirty="0">
                <a:effectLst/>
                <a:latin typeface=".SFUI-Regular"/>
              </a:rPr>
              <a:t> city councils remove Banksy's works from their walls but they can’t do anything when it is on private property. In fact, many people want to keep his work on the walls of their buildings as it adds value to the property because it is considered by many to be a valuable work of art.</a:t>
            </a:r>
            <a:endParaRPr lang="en-GB" dirty="0">
              <a:effectLst/>
              <a:latin typeface=".AppleSystemUIFont"/>
            </a:endParaRPr>
          </a:p>
          <a:p>
            <a:pPr marL="0" indent="0">
              <a:buNone/>
            </a:pPr>
            <a:endParaRPr lang="ru-RU" dirty="0"/>
          </a:p>
        </p:txBody>
      </p:sp>
      <p:pic>
        <p:nvPicPr>
          <p:cNvPr id="5" name="Рисунок 5">
            <a:extLst>
              <a:ext uri="{FF2B5EF4-FFF2-40B4-BE49-F238E27FC236}">
                <a16:creationId xmlns:a16="http://schemas.microsoft.com/office/drawing/2014/main" id="{604048AE-F510-8E41-9E29-B04CF409FF0E}"/>
              </a:ext>
            </a:extLst>
          </p:cNvPr>
          <p:cNvPicPr>
            <a:picLocks noChangeAspect="1"/>
          </p:cNvPicPr>
          <p:nvPr/>
        </p:nvPicPr>
        <p:blipFill>
          <a:blip r:embed="rId2"/>
          <a:stretch>
            <a:fillRect/>
          </a:stretch>
        </p:blipFill>
        <p:spPr>
          <a:xfrm>
            <a:off x="6841026" y="3818805"/>
            <a:ext cx="3969462" cy="2504884"/>
          </a:xfrm>
          <a:prstGeom prst="rect">
            <a:avLst/>
          </a:prstGeom>
        </p:spPr>
      </p:pic>
      <p:pic>
        <p:nvPicPr>
          <p:cNvPr id="7" name="Рисунок 7">
            <a:extLst>
              <a:ext uri="{FF2B5EF4-FFF2-40B4-BE49-F238E27FC236}">
                <a16:creationId xmlns:a16="http://schemas.microsoft.com/office/drawing/2014/main" id="{51C7D9F0-F845-A84D-9431-E76A400D093C}"/>
              </a:ext>
            </a:extLst>
          </p:cNvPr>
          <p:cNvPicPr>
            <a:picLocks noChangeAspect="1"/>
          </p:cNvPicPr>
          <p:nvPr/>
        </p:nvPicPr>
        <p:blipFill>
          <a:blip r:embed="rId3"/>
          <a:stretch>
            <a:fillRect/>
          </a:stretch>
        </p:blipFill>
        <p:spPr>
          <a:xfrm>
            <a:off x="1931618" y="3957665"/>
            <a:ext cx="3969461" cy="2227163"/>
          </a:xfrm>
          <a:prstGeom prst="rect">
            <a:avLst/>
          </a:prstGeom>
        </p:spPr>
      </p:pic>
    </p:spTree>
    <p:extLst>
      <p:ext uri="{BB962C8B-B14F-4D97-AF65-F5344CB8AC3E}">
        <p14:creationId xmlns:p14="http://schemas.microsoft.com/office/powerpoint/2010/main" val="1882130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8A30A11-E0B5-5246-A008-52D3FD7342CB}"/>
              </a:ext>
            </a:extLst>
          </p:cNvPr>
          <p:cNvSpPr>
            <a:spLocks noGrp="1"/>
          </p:cNvSpPr>
          <p:nvPr>
            <p:ph type="title"/>
          </p:nvPr>
        </p:nvSpPr>
        <p:spPr>
          <a:xfrm>
            <a:off x="0" y="2890385"/>
            <a:ext cx="7958331" cy="1077229"/>
          </a:xfrm>
        </p:spPr>
        <p:txBody>
          <a:bodyPr/>
          <a:lstStyle/>
          <a:p>
            <a:r>
              <a:rPr lang="en-GB" dirty="0"/>
              <a:t>Thanks for attention!</a:t>
            </a:r>
            <a:endParaRPr lang="ru-RU" dirty="0"/>
          </a:p>
        </p:txBody>
      </p:sp>
    </p:spTree>
    <p:extLst>
      <p:ext uri="{BB962C8B-B14F-4D97-AF65-F5344CB8AC3E}">
        <p14:creationId xmlns:p14="http://schemas.microsoft.com/office/powerpoint/2010/main" val="32130448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Мэдисон">
  <a:themeElements>
    <a:clrScheme name="Madison">
      <a:dk1>
        <a:sysClr val="windowText" lastClr="000000"/>
      </a:dk1>
      <a:lt1>
        <a:sysClr val="window" lastClr="FFFFFF"/>
      </a:lt1>
      <a:dk2>
        <a:srgbClr val="1F2D29"/>
      </a:dk2>
      <a:lt2>
        <a:srgbClr val="C5FAEB"/>
      </a:lt2>
      <a:accent1>
        <a:srgbClr val="A1D68B"/>
      </a:accent1>
      <a:accent2>
        <a:srgbClr val="5EC795"/>
      </a:accent2>
      <a:accent3>
        <a:srgbClr val="4DADCF"/>
      </a:accent3>
      <a:accent4>
        <a:srgbClr val="CDB756"/>
      </a:accent4>
      <a:accent5>
        <a:srgbClr val="E29C36"/>
      </a:accent5>
      <a:accent6>
        <a:srgbClr val="8EC0C1"/>
      </a:accent6>
      <a:hlink>
        <a:srgbClr val="6D9D9B"/>
      </a:hlink>
      <a:folHlink>
        <a:srgbClr val="6D8583"/>
      </a:folHlink>
    </a:clrScheme>
    <a:fontScheme name="Madison">
      <a:majorFont>
        <a:latin typeface="Arial" panose="020B0604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adison">
      <a:fillStyleLst>
        <a:solidFill>
          <a:schemeClr val="phClr"/>
        </a:solidFill>
        <a:gradFill rotWithShape="1">
          <a:gsLst>
            <a:gs pos="0">
              <a:schemeClr val="phClr">
                <a:tint val="48000"/>
                <a:alpha val="88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4000"/>
                <a:satMod val="130000"/>
                <a:lumMod val="92000"/>
              </a:schemeClr>
            </a:gs>
            <a:gs pos="100000">
              <a:schemeClr val="phClr">
                <a:shade val="76000"/>
                <a:satMod val="130000"/>
                <a:lumMod val="88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solidFill>
          <a:schemeClr val="phClr"/>
        </a:solidFill>
        <a:blipFill rotWithShape="1">
          <a:blip xmlns:r="http://schemas.openxmlformats.org/officeDocument/2006/relationships" r:embed="rId1"/>
          <a:stretch/>
        </a:blipFill>
      </a:bgFillStyleLst>
    </a:fmtScheme>
  </a:themeElements>
  <a:objectDefaults/>
  <a:extraClrSchemeLst/>
  <a:extLst>
    <a:ext uri="{05A4C25C-085E-4340-85A3-A5531E510DB2}">
      <thm15:themeFamily xmlns:thm15="http://schemas.microsoft.com/office/thememl/2012/main" name="Madison" id="{025CB5FB-2DD3-45EE-B6F0-CC461540EB19}" vid="{6AC10936-2DFC-4054-9ADF-B5E2C5F86190}"/>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Широкоэкранный</PresentationFormat>
  <Slides>9</Slides>
  <Notes>0</Notes>
  <HiddenSlides>0</HiddenSlides>
  <ScaleCrop>false</ScaleCrop>
  <HeadingPairs>
    <vt:vector size="4" baseType="variant">
      <vt:variant>
        <vt:lpstr>Тема</vt:lpstr>
      </vt:variant>
      <vt:variant>
        <vt:i4>1</vt:i4>
      </vt:variant>
      <vt:variant>
        <vt:lpstr>Заголовки слайдов</vt:lpstr>
      </vt:variant>
      <vt:variant>
        <vt:i4>9</vt:i4>
      </vt:variant>
    </vt:vector>
  </HeadingPairs>
  <TitlesOfParts>
    <vt:vector size="10" baseType="lpstr">
      <vt:lpstr>Мэдисон</vt:lpstr>
      <vt:lpstr>This can’t be art or can it?</vt:lpstr>
      <vt:lpstr>Micro-Sculptures</vt:lpstr>
      <vt:lpstr>Презентация PowerPoint</vt:lpstr>
      <vt:lpstr>Презентация PowerPoint</vt:lpstr>
      <vt:lpstr>Chimpanzee Art</vt:lpstr>
      <vt:lpstr>Презентация PowerPoint</vt:lpstr>
      <vt:lpstr>Urban Graffiti</vt:lpstr>
      <vt:lpstr>Презентация PowerPoint</vt:lpstr>
      <vt:lpstr>Thanks for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can’t be art or can it?</dc:title>
  <dc:creator>Нелли Иванова</dc:creator>
  <cp:lastModifiedBy>Нелли Иванова</cp:lastModifiedBy>
  <cp:revision>2</cp:revision>
  <dcterms:created xsi:type="dcterms:W3CDTF">2021-06-29T23:12:26Z</dcterms:created>
  <dcterms:modified xsi:type="dcterms:W3CDTF">2021-06-30T14:19:43Z</dcterms:modified>
</cp:coreProperties>
</file>