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73" r:id="rId9"/>
    <p:sldId id="274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1pPr>
    <a:lvl2pPr marL="0" marR="0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2pPr>
    <a:lvl3pPr marL="0" marR="0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3pPr>
    <a:lvl4pPr marL="0" marR="0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4pPr>
    <a:lvl5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5pPr>
    <a:lvl6pPr marL="0" marR="0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6pPr>
    <a:lvl7pPr marL="0" marR="0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7pPr>
    <a:lvl8pPr marL="0" marR="0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8pPr>
    <a:lvl9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Calibri"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AF6"/>
          </a:solidFill>
        </a:fill>
      </a:tcStyle>
    </a:wholeTbl>
    <a:band2H>
      <a:tcTxStyle/>
      <a:tcStyle>
        <a:tcBdr/>
        <a:fill>
          <a:solidFill>
            <a:srgbClr val="EFF5F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15" autoAdjust="0"/>
  </p:normalViewPr>
  <p:slideViewPr>
    <p:cSldViewPr snapToGrid="0">
      <p:cViewPr>
        <p:scale>
          <a:sx n="100" d="100"/>
          <a:sy n="100" d="100"/>
        </p:scale>
        <p:origin x="1104" y="-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70178-B7C1-429C-84A8-EEDA966E922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AD5286-9BED-4D30-A78E-3CD04A437381}">
      <dgm:prSet/>
      <dgm:spPr/>
      <dgm:t>
        <a:bodyPr/>
        <a:lstStyle/>
        <a:p>
          <a:r>
            <a:rPr lang="ru-RU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Целью нашей работы является сохранение и укрепление здоровья детей через нетрадиционные формы организации занятий физической культуры (дыхательная гимнастика, пальчиковая гимнастика, упражнения на равновесие, игры и другие) и оптимальная реализация оздоровительного направления физического воспитания школьника, с учетом индивидуальных возможностей каждого ребенка.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F6A2E-027C-4A97-BBCF-75701B5133E7}" type="parTrans" cxnId="{94878BDE-E733-439D-8B7C-B640586CAAD4}">
      <dgm:prSet/>
      <dgm:spPr/>
      <dgm:t>
        <a:bodyPr/>
        <a:lstStyle/>
        <a:p>
          <a:endParaRPr lang="ru-RU"/>
        </a:p>
      </dgm:t>
    </dgm:pt>
    <dgm:pt modelId="{9C56E9D6-8BC5-4B9D-89FB-FDCCF987DAA7}" type="sibTrans" cxnId="{94878BDE-E733-439D-8B7C-B640586CAAD4}">
      <dgm:prSet/>
      <dgm:spPr/>
      <dgm:t>
        <a:bodyPr/>
        <a:lstStyle/>
        <a:p>
          <a:endParaRPr lang="ru-RU"/>
        </a:p>
      </dgm:t>
    </dgm:pt>
    <dgm:pt modelId="{716A240B-9E57-4FEF-B27D-8835176A81AD}" type="pres">
      <dgm:prSet presAssocID="{BA770178-B7C1-429C-84A8-EEDA966E922D}" presName="Name0" presStyleCnt="0">
        <dgm:presLayoutVars>
          <dgm:dir/>
          <dgm:resizeHandles val="exact"/>
        </dgm:presLayoutVars>
      </dgm:prSet>
      <dgm:spPr/>
    </dgm:pt>
    <dgm:pt modelId="{E06A6F10-4B19-4762-AB12-B0C5742E8A78}" type="pres">
      <dgm:prSet presAssocID="{ACAD5286-9BED-4D30-A78E-3CD04A437381}" presName="node" presStyleLbl="node1" presStyleIdx="0" presStyleCnt="1" custLinFactNeighborX="-3099" custLinFactNeighborY="8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E7B405-4C3D-4839-AA7A-9B2DB635357A}" type="presOf" srcId="{BA770178-B7C1-429C-84A8-EEDA966E922D}" destId="{716A240B-9E57-4FEF-B27D-8835176A81AD}" srcOrd="0" destOrd="0" presId="urn:microsoft.com/office/officeart/2005/8/layout/process1"/>
    <dgm:cxn modelId="{533448F7-7FC8-4AE5-AE3A-01A277F09387}" type="presOf" srcId="{ACAD5286-9BED-4D30-A78E-3CD04A437381}" destId="{E06A6F10-4B19-4762-AB12-B0C5742E8A78}" srcOrd="0" destOrd="0" presId="urn:microsoft.com/office/officeart/2005/8/layout/process1"/>
    <dgm:cxn modelId="{94878BDE-E733-439D-8B7C-B640586CAAD4}" srcId="{BA770178-B7C1-429C-84A8-EEDA966E922D}" destId="{ACAD5286-9BED-4D30-A78E-3CD04A437381}" srcOrd="0" destOrd="0" parTransId="{FC5F6A2E-027C-4A97-BBCF-75701B5133E7}" sibTransId="{9C56E9D6-8BC5-4B9D-89FB-FDCCF987DAA7}"/>
    <dgm:cxn modelId="{1BCECD4A-471B-4ED8-8FED-1E806B6D6794}" type="presParOf" srcId="{716A240B-9E57-4FEF-B27D-8835176A81AD}" destId="{E06A6F10-4B19-4762-AB12-B0C5742E8A7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0F1DB9-7B7B-4910-AB5A-F24B04DBE6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7F295DD-C376-4E11-B562-6126BF898C8E}">
      <dgm:prSet custT="1"/>
      <dgm:spPr/>
      <dgm:t>
        <a:bodyPr/>
        <a:lstStyle/>
        <a:p>
          <a:pPr algn="ctr" rtl="0"/>
          <a:r>
            <a:rPr lang="ru-RU" sz="25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Упражнения на равновесие</a:t>
          </a:r>
          <a:endParaRPr lang="ru-RU" sz="25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07C7A-3F13-4DB9-A3CA-C94927DBB443}" type="parTrans" cxnId="{7ACB2CC7-C0FA-4BB7-9CBE-648CE1EB1A6E}">
      <dgm:prSet/>
      <dgm:spPr/>
      <dgm:t>
        <a:bodyPr/>
        <a:lstStyle/>
        <a:p>
          <a:endParaRPr lang="ru-RU"/>
        </a:p>
      </dgm:t>
    </dgm:pt>
    <dgm:pt modelId="{34559EF6-A274-4C7B-9CD2-1885F6AAC376}" type="sibTrans" cxnId="{7ACB2CC7-C0FA-4BB7-9CBE-648CE1EB1A6E}">
      <dgm:prSet/>
      <dgm:spPr/>
      <dgm:t>
        <a:bodyPr/>
        <a:lstStyle/>
        <a:p>
          <a:endParaRPr lang="ru-RU"/>
        </a:p>
      </dgm:t>
    </dgm:pt>
    <dgm:pt modelId="{92FD5987-B5B3-409E-B1C6-C52D2B54BF96}" type="pres">
      <dgm:prSet presAssocID="{A30F1DB9-7B7B-4910-AB5A-F24B04DBE69B}" presName="linear" presStyleCnt="0">
        <dgm:presLayoutVars>
          <dgm:animLvl val="lvl"/>
          <dgm:resizeHandles val="exact"/>
        </dgm:presLayoutVars>
      </dgm:prSet>
      <dgm:spPr/>
    </dgm:pt>
    <dgm:pt modelId="{26190F43-4E46-4DC1-8C70-F86476784F19}" type="pres">
      <dgm:prSet presAssocID="{E7F295DD-C376-4E11-B562-6126BF898C8E}" presName="parentText" presStyleLbl="node1" presStyleIdx="0" presStyleCnt="1" custLinFactNeighborX="8482" custLinFactNeighborY="-3348">
        <dgm:presLayoutVars>
          <dgm:chMax val="0"/>
          <dgm:bulletEnabled val="1"/>
        </dgm:presLayoutVars>
      </dgm:prSet>
      <dgm:spPr/>
    </dgm:pt>
  </dgm:ptLst>
  <dgm:cxnLst>
    <dgm:cxn modelId="{7ACB2CC7-C0FA-4BB7-9CBE-648CE1EB1A6E}" srcId="{A30F1DB9-7B7B-4910-AB5A-F24B04DBE69B}" destId="{E7F295DD-C376-4E11-B562-6126BF898C8E}" srcOrd="0" destOrd="0" parTransId="{74C07C7A-3F13-4DB9-A3CA-C94927DBB443}" sibTransId="{34559EF6-A274-4C7B-9CD2-1885F6AAC376}"/>
    <dgm:cxn modelId="{37EF2A56-356D-44FD-8E72-BCE57015F212}" type="presOf" srcId="{A30F1DB9-7B7B-4910-AB5A-F24B04DBE69B}" destId="{92FD5987-B5B3-409E-B1C6-C52D2B54BF96}" srcOrd="0" destOrd="0" presId="urn:microsoft.com/office/officeart/2005/8/layout/vList2"/>
    <dgm:cxn modelId="{886F2946-D516-46DC-8F1F-D92ABF54B72D}" type="presOf" srcId="{E7F295DD-C376-4E11-B562-6126BF898C8E}" destId="{26190F43-4E46-4DC1-8C70-F86476784F19}" srcOrd="0" destOrd="0" presId="urn:microsoft.com/office/officeart/2005/8/layout/vList2"/>
    <dgm:cxn modelId="{500CB24A-6E60-4D3C-B551-FF6B24B6F79F}" type="presParOf" srcId="{92FD5987-B5B3-409E-B1C6-C52D2B54BF96}" destId="{26190F43-4E46-4DC1-8C70-F86476784F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56756B-9D1B-4115-B8D3-D2BFE0E3E5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D5177D7-4EC4-4D72-A8CE-FA1492811AF1}">
      <dgm:prSet custT="1"/>
      <dgm:spPr/>
      <dgm:t>
        <a:bodyPr/>
        <a:lstStyle/>
        <a:p>
          <a:pPr algn="ctr" rtl="0"/>
          <a:r>
            <a:rPr lang="ru-RU" sz="25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Общеразвивающие упражнения</a:t>
          </a:r>
          <a:endParaRPr lang="ru-RU" sz="25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9CCCF-5093-4216-909C-11A9B492106A}" type="parTrans" cxnId="{9B37AB0C-D543-4C08-97F3-DFF88C8F09FE}">
      <dgm:prSet/>
      <dgm:spPr/>
      <dgm:t>
        <a:bodyPr/>
        <a:lstStyle/>
        <a:p>
          <a:pPr algn="ctr"/>
          <a:endParaRPr lang="ru-RU" sz="25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652798-28A5-448A-BCBA-1FCCA57C3399}" type="sibTrans" cxnId="{9B37AB0C-D543-4C08-97F3-DFF88C8F09FE}">
      <dgm:prSet/>
      <dgm:spPr/>
      <dgm:t>
        <a:bodyPr/>
        <a:lstStyle/>
        <a:p>
          <a:pPr algn="ctr"/>
          <a:endParaRPr lang="ru-RU" sz="25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439DB-3032-47DC-BD55-CFEA4227C98B}" type="pres">
      <dgm:prSet presAssocID="{E556756B-9D1B-4115-B8D3-D2BFE0E3E573}" presName="linear" presStyleCnt="0">
        <dgm:presLayoutVars>
          <dgm:animLvl val="lvl"/>
          <dgm:resizeHandles val="exact"/>
        </dgm:presLayoutVars>
      </dgm:prSet>
      <dgm:spPr/>
    </dgm:pt>
    <dgm:pt modelId="{AAA396B5-A82A-4B91-BB9B-5AC4930AC90E}" type="pres">
      <dgm:prSet presAssocID="{8D5177D7-4EC4-4D72-A8CE-FA1492811AF1}" presName="parentText" presStyleLbl="node1" presStyleIdx="0" presStyleCnt="1" custLinFactY="-212522" custLinFactNeighborX="346" custLinFactNeighborY="-300000">
        <dgm:presLayoutVars>
          <dgm:chMax val="0"/>
          <dgm:bulletEnabled val="1"/>
        </dgm:presLayoutVars>
      </dgm:prSet>
      <dgm:spPr/>
    </dgm:pt>
  </dgm:ptLst>
  <dgm:cxnLst>
    <dgm:cxn modelId="{9B37AB0C-D543-4C08-97F3-DFF88C8F09FE}" srcId="{E556756B-9D1B-4115-B8D3-D2BFE0E3E573}" destId="{8D5177D7-4EC4-4D72-A8CE-FA1492811AF1}" srcOrd="0" destOrd="0" parTransId="{8759CCCF-5093-4216-909C-11A9B492106A}" sibTransId="{05652798-28A5-448A-BCBA-1FCCA57C3399}"/>
    <dgm:cxn modelId="{99EAB328-9530-4070-8DC9-5A66C2668C99}" type="presOf" srcId="{8D5177D7-4EC4-4D72-A8CE-FA1492811AF1}" destId="{AAA396B5-A82A-4B91-BB9B-5AC4930AC90E}" srcOrd="0" destOrd="0" presId="urn:microsoft.com/office/officeart/2005/8/layout/vList2"/>
    <dgm:cxn modelId="{8B9B1F68-07F6-47D8-8C1E-0EB506F9761F}" type="presOf" srcId="{E556756B-9D1B-4115-B8D3-D2BFE0E3E573}" destId="{2E7439DB-3032-47DC-BD55-CFEA4227C98B}" srcOrd="0" destOrd="0" presId="urn:microsoft.com/office/officeart/2005/8/layout/vList2"/>
    <dgm:cxn modelId="{369F6B31-44BB-43FE-9106-BDE6B6E382C4}" type="presParOf" srcId="{2E7439DB-3032-47DC-BD55-CFEA4227C98B}" destId="{AAA396B5-A82A-4B91-BB9B-5AC4930AC9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916B69-01F9-496E-991C-A5E4C55209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9FA6560-AD77-4FBC-8CEB-228324232306}">
      <dgm:prSet custT="1"/>
      <dgm:spPr/>
      <dgm:t>
        <a:bodyPr/>
        <a:lstStyle/>
        <a:p>
          <a:pPr algn="ctr" rtl="0"/>
          <a:r>
            <a:rPr lang="ru-RU" sz="25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Игры</a:t>
          </a:r>
          <a:endParaRPr lang="ru-RU" sz="25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86026-1224-44DD-9FB0-1DFA391A933A}" type="parTrans" cxnId="{894F55F9-169B-4137-B249-3ADFF4E07617}">
      <dgm:prSet/>
      <dgm:spPr/>
      <dgm:t>
        <a:bodyPr/>
        <a:lstStyle/>
        <a:p>
          <a:pPr algn="ctr"/>
          <a:endParaRPr lang="ru-RU"/>
        </a:p>
      </dgm:t>
    </dgm:pt>
    <dgm:pt modelId="{4E969C8B-154E-4885-874F-6E114D83CFAE}" type="sibTrans" cxnId="{894F55F9-169B-4137-B249-3ADFF4E07617}">
      <dgm:prSet/>
      <dgm:spPr/>
      <dgm:t>
        <a:bodyPr/>
        <a:lstStyle/>
        <a:p>
          <a:pPr algn="ctr"/>
          <a:endParaRPr lang="ru-RU"/>
        </a:p>
      </dgm:t>
    </dgm:pt>
    <dgm:pt modelId="{CAB949E4-71E7-47A4-9032-7CF5421715AE}" type="pres">
      <dgm:prSet presAssocID="{01916B69-01F9-496E-991C-A5E4C5520968}" presName="linear" presStyleCnt="0">
        <dgm:presLayoutVars>
          <dgm:animLvl val="lvl"/>
          <dgm:resizeHandles val="exact"/>
        </dgm:presLayoutVars>
      </dgm:prSet>
      <dgm:spPr/>
    </dgm:pt>
    <dgm:pt modelId="{ED0FBF1B-CBC7-4C3F-A182-04C2A89368D3}" type="pres">
      <dgm:prSet presAssocID="{A9FA6560-AD77-4FBC-8CEB-228324232306}" presName="parentText" presStyleLbl="node1" presStyleIdx="0" presStyleCnt="1" custLinFactNeighborX="90400" custLinFactNeighborY="68585">
        <dgm:presLayoutVars>
          <dgm:chMax val="0"/>
          <dgm:bulletEnabled val="1"/>
        </dgm:presLayoutVars>
      </dgm:prSet>
      <dgm:spPr/>
    </dgm:pt>
  </dgm:ptLst>
  <dgm:cxnLst>
    <dgm:cxn modelId="{894F55F9-169B-4137-B249-3ADFF4E07617}" srcId="{01916B69-01F9-496E-991C-A5E4C5520968}" destId="{A9FA6560-AD77-4FBC-8CEB-228324232306}" srcOrd="0" destOrd="0" parTransId="{F4586026-1224-44DD-9FB0-1DFA391A933A}" sibTransId="{4E969C8B-154E-4885-874F-6E114D83CFAE}"/>
    <dgm:cxn modelId="{2AE18516-89C1-4E02-BD6E-4A9BBC44DCFD}" type="presOf" srcId="{A9FA6560-AD77-4FBC-8CEB-228324232306}" destId="{ED0FBF1B-CBC7-4C3F-A182-04C2A89368D3}" srcOrd="0" destOrd="0" presId="urn:microsoft.com/office/officeart/2005/8/layout/vList2"/>
    <dgm:cxn modelId="{D312BDBA-1650-43C2-AB4A-0B35D445C5D2}" type="presOf" srcId="{01916B69-01F9-496E-991C-A5E4C5520968}" destId="{CAB949E4-71E7-47A4-9032-7CF5421715AE}" srcOrd="0" destOrd="0" presId="urn:microsoft.com/office/officeart/2005/8/layout/vList2"/>
    <dgm:cxn modelId="{2F8B8C63-9E02-4DD6-8BEB-3EF191C25DFC}" type="presParOf" srcId="{CAB949E4-71E7-47A4-9032-7CF5421715AE}" destId="{ED0FBF1B-CBC7-4C3F-A182-04C2A89368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2F21F4-FF15-4EC0-A174-4027FBEE37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CF764-6EA0-4706-8A81-E1DDA9EE31A9}">
      <dgm:prSet custT="1"/>
      <dgm:spPr/>
      <dgm:t>
        <a:bodyPr/>
        <a:lstStyle/>
        <a:p>
          <a:pPr rtl="0"/>
          <a:r>
            <a:rPr lang="ru-RU" sz="18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Важное место в физическом воспитании детей с ОВЗ занимают игры, через них совершенствуются навыки большинства основных движений, а также благоприятно влияют на физическое развитие и работоспособность ребенка.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6AC9A4-EF1F-4FBE-9526-4B46F72DE02A}" type="parTrans" cxnId="{4F5AC870-8237-426D-A239-051527C79088}">
      <dgm:prSet/>
      <dgm:spPr/>
      <dgm:t>
        <a:bodyPr/>
        <a:lstStyle/>
        <a:p>
          <a:endParaRPr lang="ru-RU"/>
        </a:p>
      </dgm:t>
    </dgm:pt>
    <dgm:pt modelId="{0976A9F9-0C60-466D-B587-23A2F41AB7FF}" type="sibTrans" cxnId="{4F5AC870-8237-426D-A239-051527C79088}">
      <dgm:prSet/>
      <dgm:spPr/>
      <dgm:t>
        <a:bodyPr/>
        <a:lstStyle/>
        <a:p>
          <a:endParaRPr lang="ru-RU"/>
        </a:p>
      </dgm:t>
    </dgm:pt>
    <dgm:pt modelId="{EECF9385-2E5F-450A-AA3A-6EA6E9E892B7}" type="pres">
      <dgm:prSet presAssocID="{982F21F4-FF15-4EC0-A174-4027FBEE3706}" presName="linear" presStyleCnt="0">
        <dgm:presLayoutVars>
          <dgm:animLvl val="lvl"/>
          <dgm:resizeHandles val="exact"/>
        </dgm:presLayoutVars>
      </dgm:prSet>
      <dgm:spPr/>
    </dgm:pt>
    <dgm:pt modelId="{45EA9005-F4C1-4152-AA2B-7954E59AB397}" type="pres">
      <dgm:prSet presAssocID="{4EDCF764-6EA0-4706-8A81-E1DDA9EE31A9}" presName="parentText" presStyleLbl="node1" presStyleIdx="0" presStyleCnt="1" custLinFactNeighborX="4103" custLinFactNeighborY="-12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E513B-ED63-49CE-BF31-3549B0EE9A9D}" type="presOf" srcId="{4EDCF764-6EA0-4706-8A81-E1DDA9EE31A9}" destId="{45EA9005-F4C1-4152-AA2B-7954E59AB397}" srcOrd="0" destOrd="0" presId="urn:microsoft.com/office/officeart/2005/8/layout/vList2"/>
    <dgm:cxn modelId="{4F5AC870-8237-426D-A239-051527C79088}" srcId="{982F21F4-FF15-4EC0-A174-4027FBEE3706}" destId="{4EDCF764-6EA0-4706-8A81-E1DDA9EE31A9}" srcOrd="0" destOrd="0" parTransId="{AB6AC9A4-EF1F-4FBE-9526-4B46F72DE02A}" sibTransId="{0976A9F9-0C60-466D-B587-23A2F41AB7FF}"/>
    <dgm:cxn modelId="{A4AC9F22-4C4C-46F7-8AD3-0CED5987B766}" type="presOf" srcId="{982F21F4-FF15-4EC0-A174-4027FBEE3706}" destId="{EECF9385-2E5F-450A-AA3A-6EA6E9E892B7}" srcOrd="0" destOrd="0" presId="urn:microsoft.com/office/officeart/2005/8/layout/vList2"/>
    <dgm:cxn modelId="{4586AC62-2C64-4DEE-B021-194E1720A399}" type="presParOf" srcId="{EECF9385-2E5F-450A-AA3A-6EA6E9E892B7}" destId="{45EA9005-F4C1-4152-AA2B-7954E59AB3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112923-23A8-4636-BA84-D7830F472B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5A161A6-1102-47C7-8853-2B21CD6D0146}">
      <dgm:prSet custT="1"/>
      <dgm:spPr/>
      <dgm:t>
        <a:bodyPr/>
        <a:lstStyle/>
        <a:p>
          <a:pPr rtl="0"/>
          <a:r>
            <a:rPr lang="ru-RU" sz="22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повышать индекс здоровья;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92FC8-3E86-4BE7-B472-36705C269F38}" type="parTrans" cxnId="{E4BAE3A2-7DC1-4CC6-B556-DF1D7304FF15}">
      <dgm:prSet/>
      <dgm:spPr/>
      <dgm:t>
        <a:bodyPr/>
        <a:lstStyle/>
        <a:p>
          <a:endParaRPr lang="ru-RU"/>
        </a:p>
      </dgm:t>
    </dgm:pt>
    <dgm:pt modelId="{08636C52-9472-4EA3-AF5A-7A2D9F0297E4}" type="sibTrans" cxnId="{E4BAE3A2-7DC1-4CC6-B556-DF1D7304FF15}">
      <dgm:prSet/>
      <dgm:spPr/>
      <dgm:t>
        <a:bodyPr/>
        <a:lstStyle/>
        <a:p>
          <a:endParaRPr lang="ru-RU"/>
        </a:p>
      </dgm:t>
    </dgm:pt>
    <dgm:pt modelId="{3CE4CA4E-7CBC-4FCC-8965-FA5B1F7E7075}" type="pres">
      <dgm:prSet presAssocID="{79112923-23A8-4636-BA84-D7830F472BB9}" presName="linear" presStyleCnt="0">
        <dgm:presLayoutVars>
          <dgm:animLvl val="lvl"/>
          <dgm:resizeHandles val="exact"/>
        </dgm:presLayoutVars>
      </dgm:prSet>
      <dgm:spPr/>
    </dgm:pt>
    <dgm:pt modelId="{9B52C765-08F9-420D-BC8B-99C9EB633779}" type="pres">
      <dgm:prSet presAssocID="{55A161A6-1102-47C7-8853-2B21CD6D0146}" presName="parentText" presStyleLbl="node1" presStyleIdx="0" presStyleCnt="1" custLinFactNeighborY="13439">
        <dgm:presLayoutVars>
          <dgm:chMax val="0"/>
          <dgm:bulletEnabled val="1"/>
        </dgm:presLayoutVars>
      </dgm:prSet>
      <dgm:spPr/>
    </dgm:pt>
  </dgm:ptLst>
  <dgm:cxnLst>
    <dgm:cxn modelId="{E4BAE3A2-7DC1-4CC6-B556-DF1D7304FF15}" srcId="{79112923-23A8-4636-BA84-D7830F472BB9}" destId="{55A161A6-1102-47C7-8853-2B21CD6D0146}" srcOrd="0" destOrd="0" parTransId="{67992FC8-3E86-4BE7-B472-36705C269F38}" sibTransId="{08636C52-9472-4EA3-AF5A-7A2D9F0297E4}"/>
    <dgm:cxn modelId="{7344E139-AF3E-4D4C-9A96-0682584F05B9}" type="presOf" srcId="{79112923-23A8-4636-BA84-D7830F472BB9}" destId="{3CE4CA4E-7CBC-4FCC-8965-FA5B1F7E7075}" srcOrd="0" destOrd="0" presId="urn:microsoft.com/office/officeart/2005/8/layout/vList2"/>
    <dgm:cxn modelId="{B8112F35-7A5F-4AF9-A11B-AF0BF8C1534B}" type="presOf" srcId="{55A161A6-1102-47C7-8853-2B21CD6D0146}" destId="{9B52C765-08F9-420D-BC8B-99C9EB633779}" srcOrd="0" destOrd="0" presId="urn:microsoft.com/office/officeart/2005/8/layout/vList2"/>
    <dgm:cxn modelId="{3B94CB6F-F3B5-4658-9AD3-7E1F7230FC8D}" type="presParOf" srcId="{3CE4CA4E-7CBC-4FCC-8965-FA5B1F7E7075}" destId="{9B52C765-08F9-420D-BC8B-99C9EB6337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FB331E-FD13-4CF5-B1A5-DEA1CA8759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1228875-E6AE-43C9-AC0C-BEAEF38FF6AA}">
      <dgm:prSet custT="1"/>
      <dgm:spPr/>
      <dgm:t>
        <a:bodyPr/>
        <a:lstStyle/>
        <a:p>
          <a:pPr rtl="0"/>
          <a:r>
            <a:rPr lang="ru-RU" sz="22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повышать уровень  теоретических знаний родителей по формированию основ здорового образа жизни;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31BE2-A925-4854-9578-D450C37F7DEB}" type="parTrans" cxnId="{E291B802-A5B6-4EE9-A940-6C4705AB9D14}">
      <dgm:prSet/>
      <dgm:spPr/>
      <dgm:t>
        <a:bodyPr/>
        <a:lstStyle/>
        <a:p>
          <a:endParaRPr lang="ru-RU"/>
        </a:p>
      </dgm:t>
    </dgm:pt>
    <dgm:pt modelId="{CBE4A0B4-0156-4527-A32E-D250E0D5B363}" type="sibTrans" cxnId="{E291B802-A5B6-4EE9-A940-6C4705AB9D14}">
      <dgm:prSet/>
      <dgm:spPr/>
      <dgm:t>
        <a:bodyPr/>
        <a:lstStyle/>
        <a:p>
          <a:endParaRPr lang="ru-RU"/>
        </a:p>
      </dgm:t>
    </dgm:pt>
    <dgm:pt modelId="{6F848BC9-390A-4D69-965A-30CAE0687DD9}" type="pres">
      <dgm:prSet presAssocID="{CDFB331E-FD13-4CF5-B1A5-DEA1CA8759B1}" presName="linear" presStyleCnt="0">
        <dgm:presLayoutVars>
          <dgm:animLvl val="lvl"/>
          <dgm:resizeHandles val="exact"/>
        </dgm:presLayoutVars>
      </dgm:prSet>
      <dgm:spPr/>
    </dgm:pt>
    <dgm:pt modelId="{5FCAC746-FAA9-48C3-A17F-1056F48838E6}" type="pres">
      <dgm:prSet presAssocID="{91228875-E6AE-43C9-AC0C-BEAEF38FF6A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291B802-A5B6-4EE9-A940-6C4705AB9D14}" srcId="{CDFB331E-FD13-4CF5-B1A5-DEA1CA8759B1}" destId="{91228875-E6AE-43C9-AC0C-BEAEF38FF6AA}" srcOrd="0" destOrd="0" parTransId="{C2731BE2-A925-4854-9578-D450C37F7DEB}" sibTransId="{CBE4A0B4-0156-4527-A32E-D250E0D5B363}"/>
    <dgm:cxn modelId="{3D675A74-5FA9-4493-A353-D81E28AA8051}" type="presOf" srcId="{91228875-E6AE-43C9-AC0C-BEAEF38FF6AA}" destId="{5FCAC746-FAA9-48C3-A17F-1056F48838E6}" srcOrd="0" destOrd="0" presId="urn:microsoft.com/office/officeart/2005/8/layout/vList2"/>
    <dgm:cxn modelId="{482C32B2-F1A9-4B95-92B5-E74BD5CECB06}" type="presOf" srcId="{CDFB331E-FD13-4CF5-B1A5-DEA1CA8759B1}" destId="{6F848BC9-390A-4D69-965A-30CAE0687DD9}" srcOrd="0" destOrd="0" presId="urn:microsoft.com/office/officeart/2005/8/layout/vList2"/>
    <dgm:cxn modelId="{FF241AD8-017E-4BA3-A604-52709CDA6688}" type="presParOf" srcId="{6F848BC9-390A-4D69-965A-30CAE0687DD9}" destId="{5FCAC746-FAA9-48C3-A17F-1056F48838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B0E30D8-1E0E-404F-92A4-3424E32C86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E36044-71CE-49D7-8C10-1610E12645E5}">
      <dgm:prSet custT="1"/>
      <dgm:spPr/>
      <dgm:t>
        <a:bodyPr/>
        <a:lstStyle/>
        <a:p>
          <a:pPr algn="l" rtl="0"/>
          <a:r>
            <a:rPr lang="ru-RU" sz="22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повышать уровень применения нетрадиционных форм организации физкультурных занятий;</a:t>
          </a:r>
          <a:endParaRPr lang="ru-RU" sz="1900" dirty="0"/>
        </a:p>
      </dgm:t>
    </dgm:pt>
    <dgm:pt modelId="{9E39B041-4873-4A44-8D8C-B3D7DC1E0AA3}" type="parTrans" cxnId="{6071EC97-20D8-41D5-9EA4-444C81FE1354}">
      <dgm:prSet/>
      <dgm:spPr/>
      <dgm:t>
        <a:bodyPr/>
        <a:lstStyle/>
        <a:p>
          <a:endParaRPr lang="ru-RU"/>
        </a:p>
      </dgm:t>
    </dgm:pt>
    <dgm:pt modelId="{4CFA10CF-59C7-4B32-868C-AB7E58DA155A}" type="sibTrans" cxnId="{6071EC97-20D8-41D5-9EA4-444C81FE1354}">
      <dgm:prSet/>
      <dgm:spPr/>
      <dgm:t>
        <a:bodyPr/>
        <a:lstStyle/>
        <a:p>
          <a:endParaRPr lang="ru-RU"/>
        </a:p>
      </dgm:t>
    </dgm:pt>
    <dgm:pt modelId="{36023B33-648A-4C87-8703-1F424FB7065E}" type="pres">
      <dgm:prSet presAssocID="{8B0E30D8-1E0E-404F-92A4-3424E32C8666}" presName="linear" presStyleCnt="0">
        <dgm:presLayoutVars>
          <dgm:animLvl val="lvl"/>
          <dgm:resizeHandles val="exact"/>
        </dgm:presLayoutVars>
      </dgm:prSet>
      <dgm:spPr/>
    </dgm:pt>
    <dgm:pt modelId="{520E426F-41E7-4751-8AC3-31BBCA48A485}" type="pres">
      <dgm:prSet presAssocID="{A5E36044-71CE-49D7-8C10-1610E12645E5}" presName="parentText" presStyleLbl="node1" presStyleIdx="0" presStyleCnt="1" custScaleY="277998" custLinFactY="74466" custLinFactNeighborX="273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BC1176-08E6-418C-9335-A6ECE6FA67F9}" type="presOf" srcId="{A5E36044-71CE-49D7-8C10-1610E12645E5}" destId="{520E426F-41E7-4751-8AC3-31BBCA48A485}" srcOrd="0" destOrd="0" presId="urn:microsoft.com/office/officeart/2005/8/layout/vList2"/>
    <dgm:cxn modelId="{6071EC97-20D8-41D5-9EA4-444C81FE1354}" srcId="{8B0E30D8-1E0E-404F-92A4-3424E32C8666}" destId="{A5E36044-71CE-49D7-8C10-1610E12645E5}" srcOrd="0" destOrd="0" parTransId="{9E39B041-4873-4A44-8D8C-B3D7DC1E0AA3}" sibTransId="{4CFA10CF-59C7-4B32-868C-AB7E58DA155A}"/>
    <dgm:cxn modelId="{0D41A983-0BF7-44A5-B6DF-8AC6E73E5291}" type="presOf" srcId="{8B0E30D8-1E0E-404F-92A4-3424E32C8666}" destId="{36023B33-648A-4C87-8703-1F424FB7065E}" srcOrd="0" destOrd="0" presId="urn:microsoft.com/office/officeart/2005/8/layout/vList2"/>
    <dgm:cxn modelId="{F7AFEF8A-9A3F-4FBB-A8AB-7B2127FB2B3D}" type="presParOf" srcId="{36023B33-648A-4C87-8703-1F424FB7065E}" destId="{520E426F-41E7-4751-8AC3-31BBCA48A4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818619D-07BC-4DA9-A13F-FDD962B5D3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DA2E18-FB37-4F39-800C-33499B079E86}">
      <dgm:prSet custT="1"/>
      <dgm:spPr/>
      <dgm:t>
        <a:bodyPr/>
        <a:lstStyle/>
        <a:p>
          <a:pPr rtl="0"/>
          <a:r>
            <a:rPr lang="ru-RU" sz="22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качества работы интегрированной психолого-социально-педагогической службы в данном учреждении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24ECA-7555-42DB-A83A-3117F6A35DC9}" type="parTrans" cxnId="{E14618C5-4B6F-411E-A9AB-2B49440C218E}">
      <dgm:prSet/>
      <dgm:spPr/>
      <dgm:t>
        <a:bodyPr/>
        <a:lstStyle/>
        <a:p>
          <a:endParaRPr lang="ru-RU"/>
        </a:p>
      </dgm:t>
    </dgm:pt>
    <dgm:pt modelId="{24B38F12-30B5-44A4-BFE6-254039579C91}" type="sibTrans" cxnId="{E14618C5-4B6F-411E-A9AB-2B49440C218E}">
      <dgm:prSet/>
      <dgm:spPr/>
      <dgm:t>
        <a:bodyPr/>
        <a:lstStyle/>
        <a:p>
          <a:endParaRPr lang="ru-RU"/>
        </a:p>
      </dgm:t>
    </dgm:pt>
    <dgm:pt modelId="{DFFD59A6-F167-4BDA-B8BA-D9932A5AFB38}" type="pres">
      <dgm:prSet presAssocID="{4818619D-07BC-4DA9-A13F-FDD962B5D3B5}" presName="linear" presStyleCnt="0">
        <dgm:presLayoutVars>
          <dgm:animLvl val="lvl"/>
          <dgm:resizeHandles val="exact"/>
        </dgm:presLayoutVars>
      </dgm:prSet>
      <dgm:spPr/>
    </dgm:pt>
    <dgm:pt modelId="{14690989-DBDE-41C5-A95B-54048777A9C9}" type="pres">
      <dgm:prSet presAssocID="{D1DA2E18-FB37-4F39-800C-33499B079E86}" presName="parentText" presStyleLbl="node1" presStyleIdx="0" presStyleCnt="1" custScaleY="175371" custLinFactNeighborX="5528" custLinFactNeighborY="-17761">
        <dgm:presLayoutVars>
          <dgm:chMax val="0"/>
          <dgm:bulletEnabled val="1"/>
        </dgm:presLayoutVars>
      </dgm:prSet>
      <dgm:spPr/>
    </dgm:pt>
  </dgm:ptLst>
  <dgm:cxnLst>
    <dgm:cxn modelId="{E14618C5-4B6F-411E-A9AB-2B49440C218E}" srcId="{4818619D-07BC-4DA9-A13F-FDD962B5D3B5}" destId="{D1DA2E18-FB37-4F39-800C-33499B079E86}" srcOrd="0" destOrd="0" parTransId="{B1D24ECA-7555-42DB-A83A-3117F6A35DC9}" sibTransId="{24B38F12-30B5-44A4-BFE6-254039579C91}"/>
    <dgm:cxn modelId="{0E381BC5-AC4D-4795-8F0A-25165229B56C}" type="presOf" srcId="{4818619D-07BC-4DA9-A13F-FDD962B5D3B5}" destId="{DFFD59A6-F167-4BDA-B8BA-D9932A5AFB38}" srcOrd="0" destOrd="0" presId="urn:microsoft.com/office/officeart/2005/8/layout/vList2"/>
    <dgm:cxn modelId="{BCD975EE-5198-4D59-90C4-6497674A6D97}" type="presOf" srcId="{D1DA2E18-FB37-4F39-800C-33499B079E86}" destId="{14690989-DBDE-41C5-A95B-54048777A9C9}" srcOrd="0" destOrd="0" presId="urn:microsoft.com/office/officeart/2005/8/layout/vList2"/>
    <dgm:cxn modelId="{48C6BD00-7680-486C-ACED-AA09E2A72FC4}" type="presParOf" srcId="{DFFD59A6-F167-4BDA-B8BA-D9932A5AFB38}" destId="{14690989-DBDE-41C5-A95B-54048777A9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11EDDA5-C3CF-42F7-8BD8-2D874A2104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1009D-CB82-4A12-84B1-1A679131B2C1}">
      <dgm:prSet custT="1"/>
      <dgm:spPr/>
      <dgm:t>
        <a:bodyPr/>
        <a:lstStyle/>
        <a:p>
          <a:pPr rtl="0"/>
          <a:r>
            <a:rPr lang="ru-RU" sz="22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Приоритетные задачи на перспективу: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EFE50-BEE9-4911-A41A-476177B97467}" type="parTrans" cxnId="{6BCDD25A-9053-41D6-9E4D-E5263DDCA02B}">
      <dgm:prSet/>
      <dgm:spPr/>
      <dgm:t>
        <a:bodyPr/>
        <a:lstStyle/>
        <a:p>
          <a:endParaRPr lang="ru-RU"/>
        </a:p>
      </dgm:t>
    </dgm:pt>
    <dgm:pt modelId="{26E82D7A-A03A-494E-8F62-AB6F8C99EDE9}" type="sibTrans" cxnId="{6BCDD25A-9053-41D6-9E4D-E5263DDCA02B}">
      <dgm:prSet/>
      <dgm:spPr/>
      <dgm:t>
        <a:bodyPr/>
        <a:lstStyle/>
        <a:p>
          <a:endParaRPr lang="ru-RU"/>
        </a:p>
      </dgm:t>
    </dgm:pt>
    <dgm:pt modelId="{459319D1-7BC9-49DA-882D-08E0B773B50E}" type="pres">
      <dgm:prSet presAssocID="{911EDDA5-C3CF-42F7-8BD8-2D874A210456}" presName="linear" presStyleCnt="0">
        <dgm:presLayoutVars>
          <dgm:animLvl val="lvl"/>
          <dgm:resizeHandles val="exact"/>
        </dgm:presLayoutVars>
      </dgm:prSet>
      <dgm:spPr/>
    </dgm:pt>
    <dgm:pt modelId="{E188BC80-203E-4957-9FCE-5E94E93E9AED}" type="pres">
      <dgm:prSet presAssocID="{F461009D-CB82-4A12-84B1-1A679131B2C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D91425A-B0F7-4777-BCEE-DB744D964631}" type="presOf" srcId="{F461009D-CB82-4A12-84B1-1A679131B2C1}" destId="{E188BC80-203E-4957-9FCE-5E94E93E9AED}" srcOrd="0" destOrd="0" presId="urn:microsoft.com/office/officeart/2005/8/layout/vList2"/>
    <dgm:cxn modelId="{6BCDD25A-9053-41D6-9E4D-E5263DDCA02B}" srcId="{911EDDA5-C3CF-42F7-8BD8-2D874A210456}" destId="{F461009D-CB82-4A12-84B1-1A679131B2C1}" srcOrd="0" destOrd="0" parTransId="{A13EFE50-BEE9-4911-A41A-476177B97467}" sibTransId="{26E82D7A-A03A-494E-8F62-AB6F8C99EDE9}"/>
    <dgm:cxn modelId="{2AB0AFFF-8D5D-402E-A790-92BEF1DEEAE7}" type="presOf" srcId="{911EDDA5-C3CF-42F7-8BD8-2D874A210456}" destId="{459319D1-7BC9-49DA-882D-08E0B773B50E}" srcOrd="0" destOrd="0" presId="urn:microsoft.com/office/officeart/2005/8/layout/vList2"/>
    <dgm:cxn modelId="{8E4F0C09-845B-4F20-9D70-29EEB5B6FA7A}" type="presParOf" srcId="{459319D1-7BC9-49DA-882D-08E0B773B50E}" destId="{E188BC80-203E-4957-9FCE-5E94E93E9A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0C46C-FD81-4A83-8756-C2C1044348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C8D9ABE-4419-4379-92CA-0432A452DF6F}">
      <dgm:prSet custT="1"/>
      <dgm:spPr/>
      <dgm:t>
        <a:bodyPr/>
        <a:lstStyle/>
        <a:p>
          <a:pPr algn="ctr" rtl="0"/>
          <a:r>
            <a:rPr lang="ru-RU" sz="23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задачи охраны и укрепления здоровья детей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8599D-0C13-42ED-90E2-72AE1AEA6322}" type="parTrans" cxnId="{548C3B57-7017-4FAA-8490-B6422F0B3F46}">
      <dgm:prSet/>
      <dgm:spPr/>
      <dgm:t>
        <a:bodyPr/>
        <a:lstStyle/>
        <a:p>
          <a:endParaRPr lang="ru-RU"/>
        </a:p>
      </dgm:t>
    </dgm:pt>
    <dgm:pt modelId="{6F9F5EA6-C7D4-4B63-B441-FB56D130A839}" type="sibTrans" cxnId="{548C3B57-7017-4FAA-8490-B6422F0B3F46}">
      <dgm:prSet/>
      <dgm:spPr/>
      <dgm:t>
        <a:bodyPr/>
        <a:lstStyle/>
        <a:p>
          <a:endParaRPr lang="ru-RU"/>
        </a:p>
      </dgm:t>
    </dgm:pt>
    <dgm:pt modelId="{970B9D20-C657-4637-9323-25BA8BEF6D8B}" type="pres">
      <dgm:prSet presAssocID="{D260C46C-FD81-4A83-8756-C2C1044348CD}" presName="linear" presStyleCnt="0">
        <dgm:presLayoutVars>
          <dgm:animLvl val="lvl"/>
          <dgm:resizeHandles val="exact"/>
        </dgm:presLayoutVars>
      </dgm:prSet>
      <dgm:spPr/>
    </dgm:pt>
    <dgm:pt modelId="{7F882E30-8DB4-4B85-A1E5-220FFA10F5B4}" type="pres">
      <dgm:prSet presAssocID="{FC8D9ABE-4419-4379-92CA-0432A452DF6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4701D51-6431-4E2A-B5D6-7BC67B121687}" type="presOf" srcId="{D260C46C-FD81-4A83-8756-C2C1044348CD}" destId="{970B9D20-C657-4637-9323-25BA8BEF6D8B}" srcOrd="0" destOrd="0" presId="urn:microsoft.com/office/officeart/2005/8/layout/vList2"/>
    <dgm:cxn modelId="{548C3B57-7017-4FAA-8490-B6422F0B3F46}" srcId="{D260C46C-FD81-4A83-8756-C2C1044348CD}" destId="{FC8D9ABE-4419-4379-92CA-0432A452DF6F}" srcOrd="0" destOrd="0" parTransId="{37A8599D-0C13-42ED-90E2-72AE1AEA6322}" sibTransId="{6F9F5EA6-C7D4-4B63-B441-FB56D130A839}"/>
    <dgm:cxn modelId="{F23F363E-90F1-4CAA-9809-4245EA9C22FE}" type="presOf" srcId="{FC8D9ABE-4419-4379-92CA-0432A452DF6F}" destId="{7F882E30-8DB4-4B85-A1E5-220FFA10F5B4}" srcOrd="0" destOrd="0" presId="urn:microsoft.com/office/officeart/2005/8/layout/vList2"/>
    <dgm:cxn modelId="{8D7EDDF0-6B56-4754-B21C-A37FE28BE420}" type="presParOf" srcId="{970B9D20-C657-4637-9323-25BA8BEF6D8B}" destId="{7F882E30-8DB4-4B85-A1E5-220FFA10F5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D90789-FF56-4E20-823F-6F39DDB64F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784110B-A359-4CEC-B84B-CA5D9E3B2B0C}">
      <dgm:prSet/>
      <dgm:spPr/>
      <dgm:t>
        <a:bodyPr/>
        <a:lstStyle/>
        <a:p>
          <a:pPr rtl="0"/>
          <a:r>
            <a:rPr lang="ru-RU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здоровья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6D598-D27F-4B90-AE17-1B91DC456E18}" type="parTrans" cxnId="{6158C938-17AC-4DD1-915B-281425E87A1A}">
      <dgm:prSet/>
      <dgm:spPr/>
      <dgm:t>
        <a:bodyPr/>
        <a:lstStyle/>
        <a:p>
          <a:endParaRPr lang="ru-RU"/>
        </a:p>
      </dgm:t>
    </dgm:pt>
    <dgm:pt modelId="{2D547C24-F363-446F-96EB-D9E492CCB54A}" type="sibTrans" cxnId="{6158C938-17AC-4DD1-915B-281425E87A1A}">
      <dgm:prSet/>
      <dgm:spPr/>
      <dgm:t>
        <a:bodyPr/>
        <a:lstStyle/>
        <a:p>
          <a:endParaRPr lang="ru-RU"/>
        </a:p>
      </dgm:t>
    </dgm:pt>
    <dgm:pt modelId="{DFC8EA93-AA5A-443B-B316-5C1BD971E8FB}" type="pres">
      <dgm:prSet presAssocID="{78D90789-FF56-4E20-823F-6F39DDB64FC0}" presName="linear" presStyleCnt="0">
        <dgm:presLayoutVars>
          <dgm:animLvl val="lvl"/>
          <dgm:resizeHandles val="exact"/>
        </dgm:presLayoutVars>
      </dgm:prSet>
      <dgm:spPr/>
    </dgm:pt>
    <dgm:pt modelId="{32F8D3A8-79E3-4C03-9A1D-B1AE1DBA1177}" type="pres">
      <dgm:prSet presAssocID="{6784110B-A359-4CEC-B84B-CA5D9E3B2B0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6E99E25-D9CD-471F-A46F-5B2820729A66}" type="presOf" srcId="{6784110B-A359-4CEC-B84B-CA5D9E3B2B0C}" destId="{32F8D3A8-79E3-4C03-9A1D-B1AE1DBA1177}" srcOrd="0" destOrd="0" presId="urn:microsoft.com/office/officeart/2005/8/layout/vList2"/>
    <dgm:cxn modelId="{371BD232-1785-4D4F-ADCB-D6A69FEEBA65}" type="presOf" srcId="{78D90789-FF56-4E20-823F-6F39DDB64FC0}" destId="{DFC8EA93-AA5A-443B-B316-5C1BD971E8FB}" srcOrd="0" destOrd="0" presId="urn:microsoft.com/office/officeart/2005/8/layout/vList2"/>
    <dgm:cxn modelId="{6158C938-17AC-4DD1-915B-281425E87A1A}" srcId="{78D90789-FF56-4E20-823F-6F39DDB64FC0}" destId="{6784110B-A359-4CEC-B84B-CA5D9E3B2B0C}" srcOrd="0" destOrd="0" parTransId="{5C16D598-D27F-4B90-AE17-1B91DC456E18}" sibTransId="{2D547C24-F363-446F-96EB-D9E492CCB54A}"/>
    <dgm:cxn modelId="{D1A9369F-4D8E-47D8-9B74-19C53F2B6A42}" type="presParOf" srcId="{DFC8EA93-AA5A-443B-B316-5C1BD971E8FB}" destId="{32F8D3A8-79E3-4C03-9A1D-B1AE1DBA11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69F927-B7F7-4410-858A-DADFC60282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23B2F6-D86C-4ADE-8C01-E968AC49BADF}">
      <dgm:prSet/>
      <dgm:spPr/>
      <dgm:t>
        <a:bodyPr/>
        <a:lstStyle/>
        <a:p>
          <a:pPr algn="l" rtl="0"/>
          <a:r>
            <a:rPr lang="ru-RU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физических качеств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35431-D6ED-4E9B-A3B9-7016C30BABBC}" type="parTrans" cxnId="{2DB13C23-89F2-4F34-9A31-E9F1603E03D8}">
      <dgm:prSet/>
      <dgm:spPr/>
      <dgm:t>
        <a:bodyPr/>
        <a:lstStyle/>
        <a:p>
          <a:endParaRPr lang="ru-RU"/>
        </a:p>
      </dgm:t>
    </dgm:pt>
    <dgm:pt modelId="{54196C04-75EC-4641-B3CD-0BBC2B4E6C83}" type="sibTrans" cxnId="{2DB13C23-89F2-4F34-9A31-E9F1603E03D8}">
      <dgm:prSet/>
      <dgm:spPr/>
      <dgm:t>
        <a:bodyPr/>
        <a:lstStyle/>
        <a:p>
          <a:endParaRPr lang="ru-RU"/>
        </a:p>
      </dgm:t>
    </dgm:pt>
    <dgm:pt modelId="{6731794B-52AF-40DC-B0E7-6C4B1FD81F5C}" type="pres">
      <dgm:prSet presAssocID="{3469F927-B7F7-4410-858A-DADFC60282FB}" presName="linear" presStyleCnt="0">
        <dgm:presLayoutVars>
          <dgm:animLvl val="lvl"/>
          <dgm:resizeHandles val="exact"/>
        </dgm:presLayoutVars>
      </dgm:prSet>
      <dgm:spPr/>
    </dgm:pt>
    <dgm:pt modelId="{1A27F92E-68A4-41AB-9EED-76EB39433310}" type="pres">
      <dgm:prSet presAssocID="{A523B2F6-D86C-4ADE-8C01-E968AC49BADF}" presName="parentText" presStyleLbl="node1" presStyleIdx="0" presStyleCnt="1" custLinFactNeighborX="-4396" custLinFactNeighborY="6519">
        <dgm:presLayoutVars>
          <dgm:chMax val="0"/>
          <dgm:bulletEnabled val="1"/>
        </dgm:presLayoutVars>
      </dgm:prSet>
      <dgm:spPr/>
    </dgm:pt>
  </dgm:ptLst>
  <dgm:cxnLst>
    <dgm:cxn modelId="{F8C8DD33-5C49-4E15-9F89-850BAEAE0FA2}" type="presOf" srcId="{3469F927-B7F7-4410-858A-DADFC60282FB}" destId="{6731794B-52AF-40DC-B0E7-6C4B1FD81F5C}" srcOrd="0" destOrd="0" presId="urn:microsoft.com/office/officeart/2005/8/layout/vList2"/>
    <dgm:cxn modelId="{2DB13C23-89F2-4F34-9A31-E9F1603E03D8}" srcId="{3469F927-B7F7-4410-858A-DADFC60282FB}" destId="{A523B2F6-D86C-4ADE-8C01-E968AC49BADF}" srcOrd="0" destOrd="0" parTransId="{68A35431-D6ED-4E9B-A3B9-7016C30BABBC}" sibTransId="{54196C04-75EC-4641-B3CD-0BBC2B4E6C83}"/>
    <dgm:cxn modelId="{FD6EBE4F-4F68-408F-9B3D-7FF3D294E9A6}" type="presOf" srcId="{A523B2F6-D86C-4ADE-8C01-E968AC49BADF}" destId="{1A27F92E-68A4-41AB-9EED-76EB39433310}" srcOrd="0" destOrd="0" presId="urn:microsoft.com/office/officeart/2005/8/layout/vList2"/>
    <dgm:cxn modelId="{95D76B80-22D8-4C88-B915-DD27B38E4D37}" type="presParOf" srcId="{6731794B-52AF-40DC-B0E7-6C4B1FD81F5C}" destId="{1A27F92E-68A4-41AB-9EED-76EB394333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137E2D-DF44-4CD5-8289-F4EB0C1572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8E4C15-60B7-4142-AECF-3C68A47FDF79}">
      <dgm:prSet custT="1"/>
      <dgm:spPr/>
      <dgm:t>
        <a:bodyPr/>
        <a:lstStyle/>
        <a:p>
          <a:pPr rtl="0"/>
          <a:r>
            <a:rPr lang="ru-RU" sz="20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нормального уровня физической подготовки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FEBE1-3BE8-4D64-92ED-F30C6B5E8397}" type="parTrans" cxnId="{C815BA6E-FC8D-4B26-AA77-AF86A2762626}">
      <dgm:prSet/>
      <dgm:spPr/>
      <dgm:t>
        <a:bodyPr/>
        <a:lstStyle/>
        <a:p>
          <a:endParaRPr lang="ru-RU" sz="2000"/>
        </a:p>
      </dgm:t>
    </dgm:pt>
    <dgm:pt modelId="{C9061703-4E8E-49A5-8810-4802C63B097B}" type="sibTrans" cxnId="{C815BA6E-FC8D-4B26-AA77-AF86A2762626}">
      <dgm:prSet/>
      <dgm:spPr/>
      <dgm:t>
        <a:bodyPr/>
        <a:lstStyle/>
        <a:p>
          <a:endParaRPr lang="ru-RU" sz="2000"/>
        </a:p>
      </dgm:t>
    </dgm:pt>
    <dgm:pt modelId="{9BFEC9C1-520B-47FF-BD38-11C97AF787CB}" type="pres">
      <dgm:prSet presAssocID="{A4137E2D-DF44-4CD5-8289-F4EB0C157232}" presName="linear" presStyleCnt="0">
        <dgm:presLayoutVars>
          <dgm:animLvl val="lvl"/>
          <dgm:resizeHandles val="exact"/>
        </dgm:presLayoutVars>
      </dgm:prSet>
      <dgm:spPr/>
    </dgm:pt>
    <dgm:pt modelId="{DB677071-C74D-468D-A537-FCD01B13221E}" type="pres">
      <dgm:prSet presAssocID="{F98E4C15-60B7-4142-AECF-3C68A47FDF79}" presName="parentText" presStyleLbl="node1" presStyleIdx="0" presStyleCnt="1" custLinFactY="339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53403F-E05E-4514-A93E-E1F977B0E074}" type="presOf" srcId="{F98E4C15-60B7-4142-AECF-3C68A47FDF79}" destId="{DB677071-C74D-468D-A537-FCD01B13221E}" srcOrd="0" destOrd="0" presId="urn:microsoft.com/office/officeart/2005/8/layout/vList2"/>
    <dgm:cxn modelId="{A9BFA772-1F5A-4246-BE2A-7D1D06240CFB}" type="presOf" srcId="{A4137E2D-DF44-4CD5-8289-F4EB0C157232}" destId="{9BFEC9C1-520B-47FF-BD38-11C97AF787CB}" srcOrd="0" destOrd="0" presId="urn:microsoft.com/office/officeart/2005/8/layout/vList2"/>
    <dgm:cxn modelId="{C815BA6E-FC8D-4B26-AA77-AF86A2762626}" srcId="{A4137E2D-DF44-4CD5-8289-F4EB0C157232}" destId="{F98E4C15-60B7-4142-AECF-3C68A47FDF79}" srcOrd="0" destOrd="0" parTransId="{134FEBE1-3BE8-4D64-92ED-F30C6B5E8397}" sibTransId="{C9061703-4E8E-49A5-8810-4802C63B097B}"/>
    <dgm:cxn modelId="{748AF00A-E3DC-47E6-81CE-801D1863FC41}" type="presParOf" srcId="{9BFEC9C1-520B-47FF-BD38-11C97AF787CB}" destId="{DB677071-C74D-468D-A537-FCD01B1322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510B99-9C68-43F3-B109-8BBDB297B4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47DDFE-D386-4043-8FD7-3D345C41BFE5}">
      <dgm:prSet/>
      <dgm:spPr/>
      <dgm:t>
        <a:bodyPr/>
        <a:lstStyle/>
        <a:p>
          <a:pPr rtl="0"/>
          <a:r>
            <a:rPr lang="ru-RU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такой гимнастики состоят в следующем: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165EA-44A7-4ED6-91AC-FEE7F27F2D2F}" type="parTrans" cxnId="{F5989DBA-36D5-4069-9AE9-D5A90FA5BE78}">
      <dgm:prSet/>
      <dgm:spPr/>
      <dgm:t>
        <a:bodyPr/>
        <a:lstStyle/>
        <a:p>
          <a:endParaRPr lang="ru-RU"/>
        </a:p>
      </dgm:t>
    </dgm:pt>
    <dgm:pt modelId="{AEC8D2FE-4585-449D-B94D-E0FA7106ED4D}" type="sibTrans" cxnId="{F5989DBA-36D5-4069-9AE9-D5A90FA5BE78}">
      <dgm:prSet/>
      <dgm:spPr/>
      <dgm:t>
        <a:bodyPr/>
        <a:lstStyle/>
        <a:p>
          <a:endParaRPr lang="ru-RU"/>
        </a:p>
      </dgm:t>
    </dgm:pt>
    <dgm:pt modelId="{11FC43D9-CF91-4AA3-BB60-A29A1B2F8A8E}">
      <dgm:prSet/>
      <dgm:spPr/>
      <dgm:t>
        <a:bodyPr/>
        <a:lstStyle/>
        <a:p>
          <a:pPr rtl="0"/>
          <a:r>
            <a:rPr lang="ru-RU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учить детей прислушиваться к своему дыханию;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517B0-AA82-4E85-8221-D9ABAD3FE919}" type="parTrans" cxnId="{9A8C82E6-49C3-4096-9776-CFF2460500F7}">
      <dgm:prSet/>
      <dgm:spPr/>
      <dgm:t>
        <a:bodyPr/>
        <a:lstStyle/>
        <a:p>
          <a:endParaRPr lang="ru-RU"/>
        </a:p>
      </dgm:t>
    </dgm:pt>
    <dgm:pt modelId="{292F65A4-0C8F-44D6-B4EF-B66F9BA83CA4}" type="sibTrans" cxnId="{9A8C82E6-49C3-4096-9776-CFF2460500F7}">
      <dgm:prSet/>
      <dgm:spPr/>
      <dgm:t>
        <a:bodyPr/>
        <a:lstStyle/>
        <a:p>
          <a:endParaRPr lang="ru-RU"/>
        </a:p>
      </dgm:t>
    </dgm:pt>
    <dgm:pt modelId="{D21A007D-F534-47E6-B932-6A836994A6E8}">
      <dgm:prSet/>
      <dgm:spPr/>
      <dgm:t>
        <a:bodyPr/>
        <a:lstStyle/>
        <a:p>
          <a:pPr rtl="0"/>
          <a:r>
            <a:rPr lang="ru-RU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учить детей расслаблять и восстанавливать организм после физической нагрузки и эмоционального возбуждения;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A292B-A54D-418C-AE2A-3EF99523128A}" type="parTrans" cxnId="{38DB2450-B9DE-43A8-82CB-6218FF9EEE26}">
      <dgm:prSet/>
      <dgm:spPr/>
      <dgm:t>
        <a:bodyPr/>
        <a:lstStyle/>
        <a:p>
          <a:endParaRPr lang="ru-RU"/>
        </a:p>
      </dgm:t>
    </dgm:pt>
    <dgm:pt modelId="{0119E50D-FC1B-46BB-8EF9-C24ED7C60E9A}" type="sibTrans" cxnId="{38DB2450-B9DE-43A8-82CB-6218FF9EEE26}">
      <dgm:prSet/>
      <dgm:spPr/>
      <dgm:t>
        <a:bodyPr/>
        <a:lstStyle/>
        <a:p>
          <a:endParaRPr lang="ru-RU"/>
        </a:p>
      </dgm:t>
    </dgm:pt>
    <dgm:pt modelId="{A019D8AA-CEF6-4580-92B8-F245FFF94844}">
      <dgm:prSet/>
      <dgm:spPr/>
      <dgm:t>
        <a:bodyPr/>
        <a:lstStyle/>
        <a:p>
          <a:pPr rtl="0"/>
          <a:r>
            <a:rPr lang="ru-RU" b="1" i="1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учить детей укреплять мышцы дыхательной системы, носоглотки и дыхательных путей.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001B00-5316-4587-AFF1-5DF8A94B97CD}" type="parTrans" cxnId="{564C9A97-D309-455A-A892-F3E3D1A421A4}">
      <dgm:prSet/>
      <dgm:spPr/>
      <dgm:t>
        <a:bodyPr/>
        <a:lstStyle/>
        <a:p>
          <a:endParaRPr lang="ru-RU"/>
        </a:p>
      </dgm:t>
    </dgm:pt>
    <dgm:pt modelId="{3EF82FD9-4455-4F36-92CA-4CC86578C67F}" type="sibTrans" cxnId="{564C9A97-D309-455A-A892-F3E3D1A421A4}">
      <dgm:prSet/>
      <dgm:spPr/>
      <dgm:t>
        <a:bodyPr/>
        <a:lstStyle/>
        <a:p>
          <a:endParaRPr lang="ru-RU"/>
        </a:p>
      </dgm:t>
    </dgm:pt>
    <dgm:pt modelId="{07573B0B-5A6C-41E6-BB6F-485A22C7A0A9}" type="pres">
      <dgm:prSet presAssocID="{D7510B99-9C68-43F3-B109-8BBDB297B4DF}" presName="linear" presStyleCnt="0">
        <dgm:presLayoutVars>
          <dgm:animLvl val="lvl"/>
          <dgm:resizeHandles val="exact"/>
        </dgm:presLayoutVars>
      </dgm:prSet>
      <dgm:spPr/>
    </dgm:pt>
    <dgm:pt modelId="{87F547B9-E221-4046-90C7-9CEB2BCE285A}" type="pres">
      <dgm:prSet presAssocID="{D347DDFE-D386-4043-8FD7-3D345C41BFE5}" presName="parentText" presStyleLbl="node1" presStyleIdx="0" presStyleCnt="4" custScaleY="38463" custLinFactNeighborX="175" custLinFactNeighborY="-65103">
        <dgm:presLayoutVars>
          <dgm:chMax val="0"/>
          <dgm:bulletEnabled val="1"/>
        </dgm:presLayoutVars>
      </dgm:prSet>
      <dgm:spPr/>
    </dgm:pt>
    <dgm:pt modelId="{4E6BC12B-003A-4141-B36D-7634663D4D38}" type="pres">
      <dgm:prSet presAssocID="{AEC8D2FE-4585-449D-B94D-E0FA7106ED4D}" presName="spacer" presStyleCnt="0"/>
      <dgm:spPr/>
    </dgm:pt>
    <dgm:pt modelId="{3AB19765-72EE-4E9A-A031-07A83354F41E}" type="pres">
      <dgm:prSet presAssocID="{11FC43D9-CF91-4AA3-BB60-A29A1B2F8A8E}" presName="parentText" presStyleLbl="node1" presStyleIdx="1" presStyleCnt="4" custScaleY="25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7A7E9-34BC-40F5-8C16-0CCB7BDB2F21}" type="pres">
      <dgm:prSet presAssocID="{292F65A4-0C8F-44D6-B4EF-B66F9BA83CA4}" presName="spacer" presStyleCnt="0"/>
      <dgm:spPr/>
    </dgm:pt>
    <dgm:pt modelId="{506F11C3-9CF9-4D32-B09A-12823D184C24}" type="pres">
      <dgm:prSet presAssocID="{D21A007D-F534-47E6-B932-6A836994A6E8}" presName="parentText" presStyleLbl="node1" presStyleIdx="2" presStyleCnt="4" custScaleY="49392">
        <dgm:presLayoutVars>
          <dgm:chMax val="0"/>
          <dgm:bulletEnabled val="1"/>
        </dgm:presLayoutVars>
      </dgm:prSet>
      <dgm:spPr/>
    </dgm:pt>
    <dgm:pt modelId="{37C216FB-10EB-47D0-BD60-32D2079008D0}" type="pres">
      <dgm:prSet presAssocID="{0119E50D-FC1B-46BB-8EF9-C24ED7C60E9A}" presName="spacer" presStyleCnt="0"/>
      <dgm:spPr/>
    </dgm:pt>
    <dgm:pt modelId="{8976051E-5C2D-4401-B407-963A40110EE3}" type="pres">
      <dgm:prSet presAssocID="{A019D8AA-CEF6-4580-92B8-F245FFF94844}" presName="parentText" presStyleLbl="node1" presStyleIdx="3" presStyleCnt="4" custScaleY="38278">
        <dgm:presLayoutVars>
          <dgm:chMax val="0"/>
          <dgm:bulletEnabled val="1"/>
        </dgm:presLayoutVars>
      </dgm:prSet>
      <dgm:spPr/>
    </dgm:pt>
  </dgm:ptLst>
  <dgm:cxnLst>
    <dgm:cxn modelId="{38B02453-1204-4E0C-9B29-3990DBCACB55}" type="presOf" srcId="{11FC43D9-CF91-4AA3-BB60-A29A1B2F8A8E}" destId="{3AB19765-72EE-4E9A-A031-07A83354F41E}" srcOrd="0" destOrd="0" presId="urn:microsoft.com/office/officeart/2005/8/layout/vList2"/>
    <dgm:cxn modelId="{19B5AAE9-D45F-49BE-A89A-510AB849E040}" type="presOf" srcId="{A019D8AA-CEF6-4580-92B8-F245FFF94844}" destId="{8976051E-5C2D-4401-B407-963A40110EE3}" srcOrd="0" destOrd="0" presId="urn:microsoft.com/office/officeart/2005/8/layout/vList2"/>
    <dgm:cxn modelId="{F5989DBA-36D5-4069-9AE9-D5A90FA5BE78}" srcId="{D7510B99-9C68-43F3-B109-8BBDB297B4DF}" destId="{D347DDFE-D386-4043-8FD7-3D345C41BFE5}" srcOrd="0" destOrd="0" parTransId="{D66165EA-44A7-4ED6-91AC-FEE7F27F2D2F}" sibTransId="{AEC8D2FE-4585-449D-B94D-E0FA7106ED4D}"/>
    <dgm:cxn modelId="{9A8C82E6-49C3-4096-9776-CFF2460500F7}" srcId="{D7510B99-9C68-43F3-B109-8BBDB297B4DF}" destId="{11FC43D9-CF91-4AA3-BB60-A29A1B2F8A8E}" srcOrd="1" destOrd="0" parTransId="{27B517B0-AA82-4E85-8221-D9ABAD3FE919}" sibTransId="{292F65A4-0C8F-44D6-B4EF-B66F9BA83CA4}"/>
    <dgm:cxn modelId="{564C9A97-D309-455A-A892-F3E3D1A421A4}" srcId="{D7510B99-9C68-43F3-B109-8BBDB297B4DF}" destId="{A019D8AA-CEF6-4580-92B8-F245FFF94844}" srcOrd="3" destOrd="0" parTransId="{5E001B00-5316-4587-AFF1-5DF8A94B97CD}" sibTransId="{3EF82FD9-4455-4F36-92CA-4CC86578C67F}"/>
    <dgm:cxn modelId="{CC713103-8418-43F3-A971-8A51DBAB6E94}" type="presOf" srcId="{D347DDFE-D386-4043-8FD7-3D345C41BFE5}" destId="{87F547B9-E221-4046-90C7-9CEB2BCE285A}" srcOrd="0" destOrd="0" presId="urn:microsoft.com/office/officeart/2005/8/layout/vList2"/>
    <dgm:cxn modelId="{54524A3B-71FC-4B4A-88F3-7DDB44E1F828}" type="presOf" srcId="{D21A007D-F534-47E6-B932-6A836994A6E8}" destId="{506F11C3-9CF9-4D32-B09A-12823D184C24}" srcOrd="0" destOrd="0" presId="urn:microsoft.com/office/officeart/2005/8/layout/vList2"/>
    <dgm:cxn modelId="{38DB2450-B9DE-43A8-82CB-6218FF9EEE26}" srcId="{D7510B99-9C68-43F3-B109-8BBDB297B4DF}" destId="{D21A007D-F534-47E6-B932-6A836994A6E8}" srcOrd="2" destOrd="0" parTransId="{7FFA292B-A54D-418C-AE2A-3EF99523128A}" sibTransId="{0119E50D-FC1B-46BB-8EF9-C24ED7C60E9A}"/>
    <dgm:cxn modelId="{ABB048A6-7112-4820-BE33-730F97EA2597}" type="presOf" srcId="{D7510B99-9C68-43F3-B109-8BBDB297B4DF}" destId="{07573B0B-5A6C-41E6-BB6F-485A22C7A0A9}" srcOrd="0" destOrd="0" presId="urn:microsoft.com/office/officeart/2005/8/layout/vList2"/>
    <dgm:cxn modelId="{343718C8-01C9-4F02-839F-F0193C7819D5}" type="presParOf" srcId="{07573B0B-5A6C-41E6-BB6F-485A22C7A0A9}" destId="{87F547B9-E221-4046-90C7-9CEB2BCE285A}" srcOrd="0" destOrd="0" presId="urn:microsoft.com/office/officeart/2005/8/layout/vList2"/>
    <dgm:cxn modelId="{BE074E40-9B73-4041-A71C-3DADD22BB8EF}" type="presParOf" srcId="{07573B0B-5A6C-41E6-BB6F-485A22C7A0A9}" destId="{4E6BC12B-003A-4141-B36D-7634663D4D38}" srcOrd="1" destOrd="0" presId="urn:microsoft.com/office/officeart/2005/8/layout/vList2"/>
    <dgm:cxn modelId="{E5017F40-7C13-4518-8506-0C5C8BEF60A0}" type="presParOf" srcId="{07573B0B-5A6C-41E6-BB6F-485A22C7A0A9}" destId="{3AB19765-72EE-4E9A-A031-07A83354F41E}" srcOrd="2" destOrd="0" presId="urn:microsoft.com/office/officeart/2005/8/layout/vList2"/>
    <dgm:cxn modelId="{7611172F-1EF7-4184-B88F-D989E06D5A31}" type="presParOf" srcId="{07573B0B-5A6C-41E6-BB6F-485A22C7A0A9}" destId="{F6C7A7E9-34BC-40F5-8C16-0CCB7BDB2F21}" srcOrd="3" destOrd="0" presId="urn:microsoft.com/office/officeart/2005/8/layout/vList2"/>
    <dgm:cxn modelId="{C74C31A9-E846-47F9-A05B-524072E93DBA}" type="presParOf" srcId="{07573B0B-5A6C-41E6-BB6F-485A22C7A0A9}" destId="{506F11C3-9CF9-4D32-B09A-12823D184C24}" srcOrd="4" destOrd="0" presId="urn:microsoft.com/office/officeart/2005/8/layout/vList2"/>
    <dgm:cxn modelId="{098D9857-D3AC-4CEC-8A10-D9F7E969FAB0}" type="presParOf" srcId="{07573B0B-5A6C-41E6-BB6F-485A22C7A0A9}" destId="{37C216FB-10EB-47D0-BD60-32D2079008D0}" srcOrd="5" destOrd="0" presId="urn:microsoft.com/office/officeart/2005/8/layout/vList2"/>
    <dgm:cxn modelId="{6879E51A-0F22-4367-BA44-F8ED7ADAE96B}" type="presParOf" srcId="{07573B0B-5A6C-41E6-BB6F-485A22C7A0A9}" destId="{8976051E-5C2D-4401-B407-963A40110E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16E82C-0D83-4061-8295-894DCC972D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7E23539-AF74-4E9B-B92E-DD370245A784}">
      <dgm:prSet custT="1"/>
      <dgm:spPr/>
      <dgm:t>
        <a:bodyPr/>
        <a:lstStyle/>
        <a:p>
          <a:pPr algn="ctr" rtl="0"/>
          <a:r>
            <a:rPr lang="ru-RU" sz="25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Дыхательная гимнастика</a:t>
          </a:r>
          <a:endParaRPr lang="ru-RU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EAA01-F279-4067-859C-B8A6DB981CA3}" type="parTrans" cxnId="{2F2F4F24-B3E4-4A6C-9A41-07F9783F5CE1}">
      <dgm:prSet/>
      <dgm:spPr/>
      <dgm:t>
        <a:bodyPr/>
        <a:lstStyle/>
        <a:p>
          <a:endParaRPr lang="ru-RU"/>
        </a:p>
      </dgm:t>
    </dgm:pt>
    <dgm:pt modelId="{63E0BDBD-4C23-479C-8DF1-D283677EEFAA}" type="sibTrans" cxnId="{2F2F4F24-B3E4-4A6C-9A41-07F9783F5CE1}">
      <dgm:prSet/>
      <dgm:spPr/>
      <dgm:t>
        <a:bodyPr/>
        <a:lstStyle/>
        <a:p>
          <a:endParaRPr lang="ru-RU"/>
        </a:p>
      </dgm:t>
    </dgm:pt>
    <dgm:pt modelId="{008F7056-7C38-4DBF-97EA-0D6387FB6577}" type="pres">
      <dgm:prSet presAssocID="{8916E82C-0D83-4061-8295-894DCC972D26}" presName="linear" presStyleCnt="0">
        <dgm:presLayoutVars>
          <dgm:animLvl val="lvl"/>
          <dgm:resizeHandles val="exact"/>
        </dgm:presLayoutVars>
      </dgm:prSet>
      <dgm:spPr/>
    </dgm:pt>
    <dgm:pt modelId="{1180E638-5364-4E47-A30C-41604FEE8C7A}" type="pres">
      <dgm:prSet presAssocID="{C7E23539-AF74-4E9B-B92E-DD370245A784}" presName="parentText" presStyleLbl="node1" presStyleIdx="0" presStyleCnt="1" custLinFactNeighborX="18501" custLinFactNeighborY="-2667">
        <dgm:presLayoutVars>
          <dgm:chMax val="0"/>
          <dgm:bulletEnabled val="1"/>
        </dgm:presLayoutVars>
      </dgm:prSet>
      <dgm:spPr/>
    </dgm:pt>
  </dgm:ptLst>
  <dgm:cxnLst>
    <dgm:cxn modelId="{46E973F3-7BC7-4C99-8C39-029EC31782AD}" type="presOf" srcId="{8916E82C-0D83-4061-8295-894DCC972D26}" destId="{008F7056-7C38-4DBF-97EA-0D6387FB6577}" srcOrd="0" destOrd="0" presId="urn:microsoft.com/office/officeart/2005/8/layout/vList2"/>
    <dgm:cxn modelId="{2F2F4F24-B3E4-4A6C-9A41-07F9783F5CE1}" srcId="{8916E82C-0D83-4061-8295-894DCC972D26}" destId="{C7E23539-AF74-4E9B-B92E-DD370245A784}" srcOrd="0" destOrd="0" parTransId="{CCCEAA01-F279-4067-859C-B8A6DB981CA3}" sibTransId="{63E0BDBD-4C23-479C-8DF1-D283677EEFAA}"/>
    <dgm:cxn modelId="{2601DB0C-7F0F-46F9-A072-6767EB440EB2}" type="presOf" srcId="{C7E23539-AF74-4E9B-B92E-DD370245A784}" destId="{1180E638-5364-4E47-A30C-41604FEE8C7A}" srcOrd="0" destOrd="0" presId="urn:microsoft.com/office/officeart/2005/8/layout/vList2"/>
    <dgm:cxn modelId="{3B09A546-A53F-4D41-88AD-D8025301F083}" type="presParOf" srcId="{008F7056-7C38-4DBF-97EA-0D6387FB6577}" destId="{1180E638-5364-4E47-A30C-41604FEE8C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F9EC62-2FC6-4694-A660-6E1D0254C3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E1E5D0-B478-4B08-BDBF-6AFEEAEF0E88}">
      <dgm:prSet custT="1"/>
      <dgm:spPr/>
      <dgm:t>
        <a:bodyPr/>
        <a:lstStyle/>
        <a:p>
          <a:pPr rtl="0"/>
          <a:r>
            <a:rPr lang="ru-RU" sz="18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такой гимнастики состоят в следующем: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A033B-068E-4AA9-99E0-5CF9CABDC70D}" type="parTrans" cxnId="{1C9A37E5-8049-4D9B-B758-EAFEF659472C}">
      <dgm:prSet/>
      <dgm:spPr/>
      <dgm:t>
        <a:bodyPr/>
        <a:lstStyle/>
        <a:p>
          <a:endParaRPr lang="ru-RU"/>
        </a:p>
      </dgm:t>
    </dgm:pt>
    <dgm:pt modelId="{17AF6883-244E-4FA0-9789-F105547FE0EC}" type="sibTrans" cxnId="{1C9A37E5-8049-4D9B-B758-EAFEF659472C}">
      <dgm:prSet/>
      <dgm:spPr/>
      <dgm:t>
        <a:bodyPr/>
        <a:lstStyle/>
        <a:p>
          <a:endParaRPr lang="ru-RU"/>
        </a:p>
      </dgm:t>
    </dgm:pt>
    <dgm:pt modelId="{ABAF8313-A146-4C70-96FF-059DC78BC03C}">
      <dgm:prSet custT="1"/>
      <dgm:spPr/>
      <dgm:t>
        <a:bodyPr/>
        <a:lstStyle/>
        <a:p>
          <a:pPr rtl="0"/>
          <a:r>
            <a:rPr lang="ru-RU" sz="18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создать устойчивую мотивацию и потребности в сохранении здоровья;  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45A4A-7009-462E-9B88-7143486C30AC}" type="parTrans" cxnId="{D407417A-DB67-4E62-B562-23DD7516909A}">
      <dgm:prSet/>
      <dgm:spPr/>
      <dgm:t>
        <a:bodyPr/>
        <a:lstStyle/>
        <a:p>
          <a:endParaRPr lang="ru-RU"/>
        </a:p>
      </dgm:t>
    </dgm:pt>
    <dgm:pt modelId="{D507B749-5092-4C3D-AFCD-EB50A1450A18}" type="sibTrans" cxnId="{D407417A-DB67-4E62-B562-23DD7516909A}">
      <dgm:prSet/>
      <dgm:spPr/>
      <dgm:t>
        <a:bodyPr/>
        <a:lstStyle/>
        <a:p>
          <a:endParaRPr lang="ru-RU"/>
        </a:p>
      </dgm:t>
    </dgm:pt>
    <dgm:pt modelId="{1184B2D4-7F73-4718-A6DB-F4031446067B}">
      <dgm:prSet custT="1"/>
      <dgm:spPr/>
      <dgm:t>
        <a:bodyPr/>
        <a:lstStyle/>
        <a:p>
          <a:pPr rtl="0"/>
          <a:r>
            <a:rPr lang="ru-RU" sz="18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снять эмоциональное и мышечное напряжение;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C26DA-EE24-4D24-8600-2676ED5A0E9E}" type="parTrans" cxnId="{F23A702D-1C3C-4F62-AF5D-0D11A4B9BBF9}">
      <dgm:prSet/>
      <dgm:spPr/>
      <dgm:t>
        <a:bodyPr/>
        <a:lstStyle/>
        <a:p>
          <a:endParaRPr lang="ru-RU"/>
        </a:p>
      </dgm:t>
    </dgm:pt>
    <dgm:pt modelId="{F2F4E83B-80AC-4947-89BE-6B1F4B34417A}" type="sibTrans" cxnId="{F23A702D-1C3C-4F62-AF5D-0D11A4B9BBF9}">
      <dgm:prSet/>
      <dgm:spPr/>
      <dgm:t>
        <a:bodyPr/>
        <a:lstStyle/>
        <a:p>
          <a:endParaRPr lang="ru-RU"/>
        </a:p>
      </dgm:t>
    </dgm:pt>
    <dgm:pt modelId="{0CB77B23-22EE-4AFA-89D4-8017667D70EE}">
      <dgm:prSet custT="1"/>
      <dgm:spPr/>
      <dgm:t>
        <a:bodyPr/>
        <a:lstStyle/>
        <a:p>
          <a:pPr rtl="0"/>
          <a:r>
            <a:rPr lang="ru-RU" sz="18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оптимизировать мышечный тонус; 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E1270-EABC-4572-B8FF-176A3D2D8333}" type="parTrans" cxnId="{732ACAFF-093E-4DA3-9F6F-362DE522CC4F}">
      <dgm:prSet/>
      <dgm:spPr/>
      <dgm:t>
        <a:bodyPr/>
        <a:lstStyle/>
        <a:p>
          <a:endParaRPr lang="ru-RU"/>
        </a:p>
      </dgm:t>
    </dgm:pt>
    <dgm:pt modelId="{832A351D-0B5A-4003-A065-CEEECE4CB1C8}" type="sibTrans" cxnId="{732ACAFF-093E-4DA3-9F6F-362DE522CC4F}">
      <dgm:prSet/>
      <dgm:spPr/>
      <dgm:t>
        <a:bodyPr/>
        <a:lstStyle/>
        <a:p>
          <a:endParaRPr lang="ru-RU"/>
        </a:p>
      </dgm:t>
    </dgm:pt>
    <dgm:pt modelId="{A288F212-90C7-4E9C-9F57-B56EEECDA972}">
      <dgm:prSet custT="1"/>
      <dgm:spPr/>
      <dgm:t>
        <a:bodyPr/>
        <a:lstStyle/>
        <a:p>
          <a:pPr rtl="0"/>
          <a:r>
            <a:rPr lang="ru-RU" sz="18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привить навыки элементарного самомассажа рук, ног, головы.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3C683-AE15-4B0D-9A23-893753094744}" type="parTrans" cxnId="{448C7582-61D4-4AC3-AC9B-24FDA027FD40}">
      <dgm:prSet/>
      <dgm:spPr/>
      <dgm:t>
        <a:bodyPr/>
        <a:lstStyle/>
        <a:p>
          <a:endParaRPr lang="ru-RU"/>
        </a:p>
      </dgm:t>
    </dgm:pt>
    <dgm:pt modelId="{7263A580-0A3B-49B1-B12C-CFFC841EE643}" type="sibTrans" cxnId="{448C7582-61D4-4AC3-AC9B-24FDA027FD40}">
      <dgm:prSet/>
      <dgm:spPr/>
      <dgm:t>
        <a:bodyPr/>
        <a:lstStyle/>
        <a:p>
          <a:endParaRPr lang="ru-RU"/>
        </a:p>
      </dgm:t>
    </dgm:pt>
    <dgm:pt modelId="{68C03DE2-2A60-4E93-A82A-1ACFB2679028}" type="pres">
      <dgm:prSet presAssocID="{4BF9EC62-2FC6-4694-A660-6E1D0254C350}" presName="linear" presStyleCnt="0">
        <dgm:presLayoutVars>
          <dgm:animLvl val="lvl"/>
          <dgm:resizeHandles val="exact"/>
        </dgm:presLayoutVars>
      </dgm:prSet>
      <dgm:spPr/>
    </dgm:pt>
    <dgm:pt modelId="{99F266A3-FFD4-436D-83B9-49A95AB48B16}" type="pres">
      <dgm:prSet presAssocID="{A7E1E5D0-B478-4B08-BDBF-6AFEEAEF0E8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ECDE9BC-D05A-4B42-8738-F89196056857}" type="pres">
      <dgm:prSet presAssocID="{17AF6883-244E-4FA0-9789-F105547FE0EC}" presName="spacer" presStyleCnt="0"/>
      <dgm:spPr/>
    </dgm:pt>
    <dgm:pt modelId="{CE723CD4-BB43-49F3-AFBF-654B40ED5966}" type="pres">
      <dgm:prSet presAssocID="{ABAF8313-A146-4C70-96FF-059DC78BC03C}" presName="parentText" presStyleLbl="node1" presStyleIdx="1" presStyleCnt="5" custScaleY="131319" custLinFactY="1169" custLinFactNeighborY="100000">
        <dgm:presLayoutVars>
          <dgm:chMax val="0"/>
          <dgm:bulletEnabled val="1"/>
        </dgm:presLayoutVars>
      </dgm:prSet>
      <dgm:spPr/>
    </dgm:pt>
    <dgm:pt modelId="{912F0580-ED7A-4C58-99F4-535DEBE81243}" type="pres">
      <dgm:prSet presAssocID="{D507B749-5092-4C3D-AFCD-EB50A1450A18}" presName="spacer" presStyleCnt="0"/>
      <dgm:spPr/>
    </dgm:pt>
    <dgm:pt modelId="{F4CD8E56-23E2-41EC-B1DB-FA9EE3F47261}" type="pres">
      <dgm:prSet presAssocID="{1184B2D4-7F73-4718-A6DB-F4031446067B}" presName="parentText" presStyleLbl="node1" presStyleIdx="2" presStyleCnt="5" custLinFactY="8352" custLinFactNeighborX="-171" custLinFactNeighborY="100000">
        <dgm:presLayoutVars>
          <dgm:chMax val="0"/>
          <dgm:bulletEnabled val="1"/>
        </dgm:presLayoutVars>
      </dgm:prSet>
      <dgm:spPr/>
    </dgm:pt>
    <dgm:pt modelId="{AE8ECC46-A7C3-4D8E-8FB4-FC1A000A2AFE}" type="pres">
      <dgm:prSet presAssocID="{F2F4E83B-80AC-4947-89BE-6B1F4B34417A}" presName="spacer" presStyleCnt="0"/>
      <dgm:spPr/>
    </dgm:pt>
    <dgm:pt modelId="{E85D55A4-8388-466C-A04B-CA13FEDD3616}" type="pres">
      <dgm:prSet presAssocID="{0CB77B23-22EE-4AFA-89D4-8017667D70EE}" presName="parentText" presStyleLbl="node1" presStyleIdx="3" presStyleCnt="5" custLinFactY="15535" custLinFactNeighborY="100000">
        <dgm:presLayoutVars>
          <dgm:chMax val="0"/>
          <dgm:bulletEnabled val="1"/>
        </dgm:presLayoutVars>
      </dgm:prSet>
      <dgm:spPr/>
    </dgm:pt>
    <dgm:pt modelId="{5136EA21-51A3-48DE-8C11-C7C8A48DE767}" type="pres">
      <dgm:prSet presAssocID="{832A351D-0B5A-4003-A065-CEEECE4CB1C8}" presName="spacer" presStyleCnt="0"/>
      <dgm:spPr/>
    </dgm:pt>
    <dgm:pt modelId="{57A27C64-941E-4613-A0C9-74C5F446205E}" type="pres">
      <dgm:prSet presAssocID="{A288F212-90C7-4E9C-9F57-B56EEECDA972}" presName="parentText" presStyleLbl="node1" presStyleIdx="4" presStyleCnt="5" custScaleY="158597" custLinFactY="55271" custLinFactNeighborX="34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00AF8-4A16-499A-9D6C-767E5EDD64A8}" type="presOf" srcId="{0CB77B23-22EE-4AFA-89D4-8017667D70EE}" destId="{E85D55A4-8388-466C-A04B-CA13FEDD3616}" srcOrd="0" destOrd="0" presId="urn:microsoft.com/office/officeart/2005/8/layout/vList2"/>
    <dgm:cxn modelId="{F23A702D-1C3C-4F62-AF5D-0D11A4B9BBF9}" srcId="{4BF9EC62-2FC6-4694-A660-6E1D0254C350}" destId="{1184B2D4-7F73-4718-A6DB-F4031446067B}" srcOrd="2" destOrd="0" parTransId="{5CFC26DA-EE24-4D24-8600-2676ED5A0E9E}" sibTransId="{F2F4E83B-80AC-4947-89BE-6B1F4B34417A}"/>
    <dgm:cxn modelId="{6F0ECCC3-8993-437E-BB9A-A71BBFC37EE1}" type="presOf" srcId="{1184B2D4-7F73-4718-A6DB-F4031446067B}" destId="{F4CD8E56-23E2-41EC-B1DB-FA9EE3F47261}" srcOrd="0" destOrd="0" presId="urn:microsoft.com/office/officeart/2005/8/layout/vList2"/>
    <dgm:cxn modelId="{D407417A-DB67-4E62-B562-23DD7516909A}" srcId="{4BF9EC62-2FC6-4694-A660-6E1D0254C350}" destId="{ABAF8313-A146-4C70-96FF-059DC78BC03C}" srcOrd="1" destOrd="0" parTransId="{78345A4A-7009-462E-9B88-7143486C30AC}" sibTransId="{D507B749-5092-4C3D-AFCD-EB50A1450A18}"/>
    <dgm:cxn modelId="{9A1BFD47-9DA5-44BC-A6AE-A573D34ADD06}" type="presOf" srcId="{A7E1E5D0-B478-4B08-BDBF-6AFEEAEF0E88}" destId="{99F266A3-FFD4-436D-83B9-49A95AB48B16}" srcOrd="0" destOrd="0" presId="urn:microsoft.com/office/officeart/2005/8/layout/vList2"/>
    <dgm:cxn modelId="{13AD88DB-EA11-43C7-8B9F-418F34023DC9}" type="presOf" srcId="{ABAF8313-A146-4C70-96FF-059DC78BC03C}" destId="{CE723CD4-BB43-49F3-AFBF-654B40ED5966}" srcOrd="0" destOrd="0" presId="urn:microsoft.com/office/officeart/2005/8/layout/vList2"/>
    <dgm:cxn modelId="{1C9A37E5-8049-4D9B-B758-EAFEF659472C}" srcId="{4BF9EC62-2FC6-4694-A660-6E1D0254C350}" destId="{A7E1E5D0-B478-4B08-BDBF-6AFEEAEF0E88}" srcOrd="0" destOrd="0" parTransId="{ADDA033B-068E-4AA9-99E0-5CF9CABDC70D}" sibTransId="{17AF6883-244E-4FA0-9789-F105547FE0EC}"/>
    <dgm:cxn modelId="{EF76B918-B4E1-442B-94F0-21E43009E753}" type="presOf" srcId="{A288F212-90C7-4E9C-9F57-B56EEECDA972}" destId="{57A27C64-941E-4613-A0C9-74C5F446205E}" srcOrd="0" destOrd="0" presId="urn:microsoft.com/office/officeart/2005/8/layout/vList2"/>
    <dgm:cxn modelId="{732ACAFF-093E-4DA3-9F6F-362DE522CC4F}" srcId="{4BF9EC62-2FC6-4694-A660-6E1D0254C350}" destId="{0CB77B23-22EE-4AFA-89D4-8017667D70EE}" srcOrd="3" destOrd="0" parTransId="{9FDE1270-EABC-4572-B8FF-176A3D2D8333}" sibTransId="{832A351D-0B5A-4003-A065-CEEECE4CB1C8}"/>
    <dgm:cxn modelId="{439F2F68-5FC7-489D-A1BA-F1AE7AC1A87C}" type="presOf" srcId="{4BF9EC62-2FC6-4694-A660-6E1D0254C350}" destId="{68C03DE2-2A60-4E93-A82A-1ACFB2679028}" srcOrd="0" destOrd="0" presId="urn:microsoft.com/office/officeart/2005/8/layout/vList2"/>
    <dgm:cxn modelId="{448C7582-61D4-4AC3-AC9B-24FDA027FD40}" srcId="{4BF9EC62-2FC6-4694-A660-6E1D0254C350}" destId="{A288F212-90C7-4E9C-9F57-B56EEECDA972}" srcOrd="4" destOrd="0" parTransId="{6083C683-AE15-4B0D-9A23-893753094744}" sibTransId="{7263A580-0A3B-49B1-B12C-CFFC841EE643}"/>
    <dgm:cxn modelId="{AC7FBF57-6482-4826-B1C4-C843B8ACE601}" type="presParOf" srcId="{68C03DE2-2A60-4E93-A82A-1ACFB2679028}" destId="{99F266A3-FFD4-436D-83B9-49A95AB48B16}" srcOrd="0" destOrd="0" presId="urn:microsoft.com/office/officeart/2005/8/layout/vList2"/>
    <dgm:cxn modelId="{272FB594-093A-4181-8691-FBD3B899BB01}" type="presParOf" srcId="{68C03DE2-2A60-4E93-A82A-1ACFB2679028}" destId="{4ECDE9BC-D05A-4B42-8738-F89196056857}" srcOrd="1" destOrd="0" presId="urn:microsoft.com/office/officeart/2005/8/layout/vList2"/>
    <dgm:cxn modelId="{EA8C3148-35DE-4AFD-A093-CA18D767BB40}" type="presParOf" srcId="{68C03DE2-2A60-4E93-A82A-1ACFB2679028}" destId="{CE723CD4-BB43-49F3-AFBF-654B40ED5966}" srcOrd="2" destOrd="0" presId="urn:microsoft.com/office/officeart/2005/8/layout/vList2"/>
    <dgm:cxn modelId="{AC9E1D4C-9108-426D-9D09-E8289DF32143}" type="presParOf" srcId="{68C03DE2-2A60-4E93-A82A-1ACFB2679028}" destId="{912F0580-ED7A-4C58-99F4-535DEBE81243}" srcOrd="3" destOrd="0" presId="urn:microsoft.com/office/officeart/2005/8/layout/vList2"/>
    <dgm:cxn modelId="{7E4CC30D-33BB-44E2-A55F-1FD04E4835D1}" type="presParOf" srcId="{68C03DE2-2A60-4E93-A82A-1ACFB2679028}" destId="{F4CD8E56-23E2-41EC-B1DB-FA9EE3F47261}" srcOrd="4" destOrd="0" presId="urn:microsoft.com/office/officeart/2005/8/layout/vList2"/>
    <dgm:cxn modelId="{F0998FAE-0503-425C-A7DC-E8FC79ED98BA}" type="presParOf" srcId="{68C03DE2-2A60-4E93-A82A-1ACFB2679028}" destId="{AE8ECC46-A7C3-4D8E-8FB4-FC1A000A2AFE}" srcOrd="5" destOrd="0" presId="urn:microsoft.com/office/officeart/2005/8/layout/vList2"/>
    <dgm:cxn modelId="{4F3137DC-5BC2-4C68-B11C-F8984824F40D}" type="presParOf" srcId="{68C03DE2-2A60-4E93-A82A-1ACFB2679028}" destId="{E85D55A4-8388-466C-A04B-CA13FEDD3616}" srcOrd="6" destOrd="0" presId="urn:microsoft.com/office/officeart/2005/8/layout/vList2"/>
    <dgm:cxn modelId="{38F00A8C-A832-4309-B418-646EAB05EEE6}" type="presParOf" srcId="{68C03DE2-2A60-4E93-A82A-1ACFB2679028}" destId="{5136EA21-51A3-48DE-8C11-C7C8A48DE767}" srcOrd="7" destOrd="0" presId="urn:microsoft.com/office/officeart/2005/8/layout/vList2"/>
    <dgm:cxn modelId="{C716EE94-5E45-44D3-8EA3-341525D952AD}" type="presParOf" srcId="{68C03DE2-2A60-4E93-A82A-1ACFB2679028}" destId="{57A27C64-941E-4613-A0C9-74C5F446205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951282-D3CF-4103-9123-4402BE4DAF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D4C013-2338-46D8-8FE6-FFC3504D4DAD}">
      <dgm:prSet custT="1"/>
      <dgm:spPr/>
      <dgm:t>
        <a:bodyPr/>
        <a:lstStyle/>
        <a:p>
          <a:pPr algn="ctr" rtl="0"/>
          <a:r>
            <a:rPr lang="ru-RU" sz="25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Пальчиковая гимнастика</a:t>
          </a:r>
          <a:endParaRPr lang="ru-RU" sz="25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DD3E4-A5EC-46C1-A874-B74E129460A3}" type="parTrans" cxnId="{91A6E3E4-3440-4A65-8602-D4D96D0833AA}">
      <dgm:prSet/>
      <dgm:spPr/>
      <dgm:t>
        <a:bodyPr/>
        <a:lstStyle/>
        <a:p>
          <a:pPr algn="ctr"/>
          <a:endParaRPr lang="ru-RU"/>
        </a:p>
      </dgm:t>
    </dgm:pt>
    <dgm:pt modelId="{D013FF63-6D64-47DC-94CC-B5D606E912AC}" type="sibTrans" cxnId="{91A6E3E4-3440-4A65-8602-D4D96D0833AA}">
      <dgm:prSet/>
      <dgm:spPr/>
      <dgm:t>
        <a:bodyPr/>
        <a:lstStyle/>
        <a:p>
          <a:pPr algn="ctr"/>
          <a:endParaRPr lang="ru-RU"/>
        </a:p>
      </dgm:t>
    </dgm:pt>
    <dgm:pt modelId="{78385DA1-0FC0-4E42-BB97-E3007C947E87}" type="pres">
      <dgm:prSet presAssocID="{B1951282-D3CF-4103-9123-4402BE4DAFD2}" presName="linear" presStyleCnt="0">
        <dgm:presLayoutVars>
          <dgm:animLvl val="lvl"/>
          <dgm:resizeHandles val="exact"/>
        </dgm:presLayoutVars>
      </dgm:prSet>
      <dgm:spPr/>
    </dgm:pt>
    <dgm:pt modelId="{B10E17CA-1F65-4F25-A9C7-373B231C1BDB}" type="pres">
      <dgm:prSet presAssocID="{B9D4C013-2338-46D8-8FE6-FFC3504D4DA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1A6E3E4-3440-4A65-8602-D4D96D0833AA}" srcId="{B1951282-D3CF-4103-9123-4402BE4DAFD2}" destId="{B9D4C013-2338-46D8-8FE6-FFC3504D4DAD}" srcOrd="0" destOrd="0" parTransId="{E31DD3E4-A5EC-46C1-A874-B74E129460A3}" sibTransId="{D013FF63-6D64-47DC-94CC-B5D606E912AC}"/>
    <dgm:cxn modelId="{0C9128EB-D1A9-4BBF-8C5A-83C68E7FD7DD}" type="presOf" srcId="{B1951282-D3CF-4103-9123-4402BE4DAFD2}" destId="{78385DA1-0FC0-4E42-BB97-E3007C947E87}" srcOrd="0" destOrd="0" presId="urn:microsoft.com/office/officeart/2005/8/layout/vList2"/>
    <dgm:cxn modelId="{0EEE9859-5863-4DA4-84C2-06B87EEA109A}" type="presOf" srcId="{B9D4C013-2338-46D8-8FE6-FFC3504D4DAD}" destId="{B10E17CA-1F65-4F25-A9C7-373B231C1BDB}" srcOrd="0" destOrd="0" presId="urn:microsoft.com/office/officeart/2005/8/layout/vList2"/>
    <dgm:cxn modelId="{6421E634-AA29-4068-A323-E3C2C815C7D0}" type="presParOf" srcId="{78385DA1-0FC0-4E42-BB97-E3007C947E87}" destId="{B10E17CA-1F65-4F25-A9C7-373B231C1B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A6F10-4B19-4762-AB12-B0C5742E8A78}">
      <dsp:nvSpPr>
        <dsp:cNvPr id="0" name=""/>
        <dsp:cNvSpPr/>
      </dsp:nvSpPr>
      <dsp:spPr>
        <a:xfrm>
          <a:off x="0" y="0"/>
          <a:ext cx="6754794" cy="2339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Целью нашей работы является сохранение и укрепление здоровья детей через нетрадиционные формы организации занятий физической культуры (дыхательная гимнастика, пальчиковая гимнастика, упражнения на равновесие, игры и другие) и оптимальная реализация оздоровительного направления физического воспитания школьника, с учетом индивидуальных возможностей каждого ребенка.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32" y="68532"/>
        <a:ext cx="6617730" cy="22028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90F43-4E46-4DC1-8C70-F86476784F19}">
      <dsp:nvSpPr>
        <dsp:cNvPr id="0" name=""/>
        <dsp:cNvSpPr/>
      </dsp:nvSpPr>
      <dsp:spPr>
        <a:xfrm>
          <a:off x="0" y="0"/>
          <a:ext cx="4603937" cy="569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Упражнения на равновесие</a:t>
          </a:r>
          <a:endParaRPr lang="ru-RU" sz="25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95" y="27795"/>
        <a:ext cx="4548347" cy="5137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396B5-A82A-4B91-BB9B-5AC4930AC90E}">
      <dsp:nvSpPr>
        <dsp:cNvPr id="0" name=""/>
        <dsp:cNvSpPr/>
      </dsp:nvSpPr>
      <dsp:spPr>
        <a:xfrm>
          <a:off x="0" y="0"/>
          <a:ext cx="5510367" cy="577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Общеразвивающие упражнения</a:t>
          </a:r>
          <a:endParaRPr lang="ru-RU" sz="25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15" y="28215"/>
        <a:ext cx="5453937" cy="5215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FBF1B-CBC7-4C3F-A182-04C2A89368D3}">
      <dsp:nvSpPr>
        <dsp:cNvPr id="0" name=""/>
        <dsp:cNvSpPr/>
      </dsp:nvSpPr>
      <dsp:spPr>
        <a:xfrm>
          <a:off x="0" y="335"/>
          <a:ext cx="1665514" cy="4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Игры</a:t>
          </a:r>
          <a:endParaRPr lang="ru-RU" sz="25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82" y="22017"/>
        <a:ext cx="1622150" cy="4008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A9005-F4C1-4152-AA2B-7954E59AB397}">
      <dsp:nvSpPr>
        <dsp:cNvPr id="0" name=""/>
        <dsp:cNvSpPr/>
      </dsp:nvSpPr>
      <dsp:spPr>
        <a:xfrm>
          <a:off x="0" y="0"/>
          <a:ext cx="5803900" cy="1482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Важное место в физическом воспитании детей с ОВЗ занимают игры, через них совершенствуются навыки большинства основных движений, а также благоприятно влияют на физическое развитие и работоспособность ребенка.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72393"/>
        <a:ext cx="5659114" cy="13381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2C765-08F9-420D-BC8B-99C9EB633779}">
      <dsp:nvSpPr>
        <dsp:cNvPr id="0" name=""/>
        <dsp:cNvSpPr/>
      </dsp:nvSpPr>
      <dsp:spPr>
        <a:xfrm>
          <a:off x="0" y="100"/>
          <a:ext cx="3789820" cy="430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повышать индекс здоровья;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29" y="21129"/>
        <a:ext cx="3747762" cy="3887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C746-FAA9-48C3-A17F-1056F48838E6}">
      <dsp:nvSpPr>
        <dsp:cNvPr id="0" name=""/>
        <dsp:cNvSpPr/>
      </dsp:nvSpPr>
      <dsp:spPr>
        <a:xfrm>
          <a:off x="0" y="76"/>
          <a:ext cx="6296024" cy="1107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повышать уровень  теоретических знаний родителей по формированию основ здорового образа жизни;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80" y="54156"/>
        <a:ext cx="6187864" cy="99968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E426F-41E7-4751-8AC3-31BBCA48A485}">
      <dsp:nvSpPr>
        <dsp:cNvPr id="0" name=""/>
        <dsp:cNvSpPr/>
      </dsp:nvSpPr>
      <dsp:spPr>
        <a:xfrm>
          <a:off x="0" y="38656"/>
          <a:ext cx="7210424" cy="780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повышать уровень применения нетрадиционных форм организации физкультурных занятий;</a:t>
          </a:r>
          <a:endParaRPr lang="ru-RU" sz="1900" kern="1200" dirty="0"/>
        </a:p>
      </dsp:txBody>
      <dsp:txXfrm>
        <a:off x="38107" y="76763"/>
        <a:ext cx="7134210" cy="7044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0989-DBDE-41C5-A95B-54048777A9C9}">
      <dsp:nvSpPr>
        <dsp:cNvPr id="0" name=""/>
        <dsp:cNvSpPr/>
      </dsp:nvSpPr>
      <dsp:spPr>
        <a:xfrm>
          <a:off x="0" y="0"/>
          <a:ext cx="6321688" cy="1009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качества работы интегрированной психолого-социально-педагогической службы в данном учреждении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80" y="49280"/>
        <a:ext cx="6223128" cy="91094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8BC80-203E-4957-9FCE-5E94E93E9AED}">
      <dsp:nvSpPr>
        <dsp:cNvPr id="0" name=""/>
        <dsp:cNvSpPr/>
      </dsp:nvSpPr>
      <dsp:spPr>
        <a:xfrm>
          <a:off x="0" y="9"/>
          <a:ext cx="5295899" cy="441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Приоритетные задачи на перспективу: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4" y="21543"/>
        <a:ext cx="5252831" cy="398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82E30-8DB4-4B85-A1E5-220FFA10F5B4}">
      <dsp:nvSpPr>
        <dsp:cNvPr id="0" name=""/>
        <dsp:cNvSpPr/>
      </dsp:nvSpPr>
      <dsp:spPr>
        <a:xfrm>
          <a:off x="0" y="100"/>
          <a:ext cx="7783032" cy="461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задачи охраны и укрепления здоровья детей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27" y="22627"/>
        <a:ext cx="7737978" cy="416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8D3A8-79E3-4C03-9A1D-B1AE1DBA1177}">
      <dsp:nvSpPr>
        <dsp:cNvPr id="0" name=""/>
        <dsp:cNvSpPr/>
      </dsp:nvSpPr>
      <dsp:spPr>
        <a:xfrm>
          <a:off x="0" y="9656"/>
          <a:ext cx="2684949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здоровья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46" y="32502"/>
        <a:ext cx="2639257" cy="422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7F92E-68A4-41AB-9EED-76EB39433310}">
      <dsp:nvSpPr>
        <dsp:cNvPr id="0" name=""/>
        <dsp:cNvSpPr/>
      </dsp:nvSpPr>
      <dsp:spPr>
        <a:xfrm>
          <a:off x="0" y="19312"/>
          <a:ext cx="3716965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физических качеств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46" y="42158"/>
        <a:ext cx="3671273" cy="422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77071-C74D-468D-A537-FCD01B13221E}">
      <dsp:nvSpPr>
        <dsp:cNvPr id="0" name=""/>
        <dsp:cNvSpPr/>
      </dsp:nvSpPr>
      <dsp:spPr>
        <a:xfrm>
          <a:off x="0" y="248"/>
          <a:ext cx="6867722" cy="409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нормального уровня физической подготовки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68" y="20216"/>
        <a:ext cx="6827786" cy="3691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547B9-E221-4046-90C7-9CEB2BCE285A}">
      <dsp:nvSpPr>
        <dsp:cNvPr id="0" name=""/>
        <dsp:cNvSpPr/>
      </dsp:nvSpPr>
      <dsp:spPr>
        <a:xfrm>
          <a:off x="0" y="281376"/>
          <a:ext cx="5448577" cy="758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такой гимнастики состоят в следующем: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7" y="318413"/>
        <a:ext cx="5374503" cy="684639"/>
      </dsp:txXfrm>
    </dsp:sp>
    <dsp:sp modelId="{3AB19765-72EE-4E9A-A031-07A83354F41E}">
      <dsp:nvSpPr>
        <dsp:cNvPr id="0" name=""/>
        <dsp:cNvSpPr/>
      </dsp:nvSpPr>
      <dsp:spPr>
        <a:xfrm>
          <a:off x="0" y="1177983"/>
          <a:ext cx="5448577" cy="496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учить детей прислушиваться к своему дыханию;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52" y="1202235"/>
        <a:ext cx="5400073" cy="448309"/>
      </dsp:txXfrm>
    </dsp:sp>
    <dsp:sp modelId="{506F11C3-9CF9-4D32-B09A-12823D184C24}">
      <dsp:nvSpPr>
        <dsp:cNvPr id="0" name=""/>
        <dsp:cNvSpPr/>
      </dsp:nvSpPr>
      <dsp:spPr>
        <a:xfrm>
          <a:off x="0" y="1758316"/>
          <a:ext cx="5448577" cy="974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учить детей расслаблять и восстанавливать организм после физической нагрузки и эмоционального возбуждения;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61" y="1805877"/>
        <a:ext cx="5353455" cy="879174"/>
      </dsp:txXfrm>
    </dsp:sp>
    <dsp:sp modelId="{8976051E-5C2D-4401-B407-963A40110EE3}">
      <dsp:nvSpPr>
        <dsp:cNvPr id="0" name=""/>
        <dsp:cNvSpPr/>
      </dsp:nvSpPr>
      <dsp:spPr>
        <a:xfrm>
          <a:off x="0" y="2816133"/>
          <a:ext cx="5448577" cy="755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учить детей укреплять мышцы дыхательной системы, носоглотки и дыхательных путей.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59" y="2852992"/>
        <a:ext cx="5374859" cy="681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0E638-5364-4E47-A30C-41604FEE8C7A}">
      <dsp:nvSpPr>
        <dsp:cNvPr id="0" name=""/>
        <dsp:cNvSpPr/>
      </dsp:nvSpPr>
      <dsp:spPr>
        <a:xfrm>
          <a:off x="0" y="0"/>
          <a:ext cx="4067175" cy="441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Дыхательная гимнастика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0" y="21530"/>
        <a:ext cx="4024115" cy="3979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266A3-FFD4-436D-83B9-49A95AB48B16}">
      <dsp:nvSpPr>
        <dsp:cNvPr id="0" name=""/>
        <dsp:cNvSpPr/>
      </dsp:nvSpPr>
      <dsp:spPr>
        <a:xfrm>
          <a:off x="0" y="40457"/>
          <a:ext cx="5562601" cy="42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такой гимнастики состоят в следующем: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52" y="61009"/>
        <a:ext cx="5521497" cy="379913"/>
      </dsp:txXfrm>
    </dsp:sp>
    <dsp:sp modelId="{CE723CD4-BB43-49F3-AFBF-654B40ED5966}">
      <dsp:nvSpPr>
        <dsp:cNvPr id="0" name=""/>
        <dsp:cNvSpPr/>
      </dsp:nvSpPr>
      <dsp:spPr>
        <a:xfrm>
          <a:off x="0" y="495196"/>
          <a:ext cx="5562601" cy="552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создать устойчивую мотивацию и потребности в сохранении здоровья;  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9" y="522185"/>
        <a:ext cx="5508623" cy="498897"/>
      </dsp:txXfrm>
    </dsp:sp>
    <dsp:sp modelId="{F4CD8E56-23E2-41EC-B1DB-FA9EE3F47261}">
      <dsp:nvSpPr>
        <dsp:cNvPr id="0" name=""/>
        <dsp:cNvSpPr/>
      </dsp:nvSpPr>
      <dsp:spPr>
        <a:xfrm>
          <a:off x="0" y="1092713"/>
          <a:ext cx="5562601" cy="42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снять эмоциональное и мышечное напряжение;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52" y="1113265"/>
        <a:ext cx="5521497" cy="379913"/>
      </dsp:txXfrm>
    </dsp:sp>
    <dsp:sp modelId="{E85D55A4-8388-466C-A04B-CA13FEDD3616}">
      <dsp:nvSpPr>
        <dsp:cNvPr id="0" name=""/>
        <dsp:cNvSpPr/>
      </dsp:nvSpPr>
      <dsp:spPr>
        <a:xfrm>
          <a:off x="0" y="1558372"/>
          <a:ext cx="5562601" cy="42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оптимизировать мышечный тонус; 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52" y="1578924"/>
        <a:ext cx="5521497" cy="379913"/>
      </dsp:txXfrm>
    </dsp:sp>
    <dsp:sp modelId="{57A27C64-941E-4613-A0C9-74C5F446205E}">
      <dsp:nvSpPr>
        <dsp:cNvPr id="0" name=""/>
        <dsp:cNvSpPr/>
      </dsp:nvSpPr>
      <dsp:spPr>
        <a:xfrm>
          <a:off x="0" y="1954441"/>
          <a:ext cx="5562601" cy="667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привить навыки элементарного самомассажа рук, ног, головы.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95" y="1987036"/>
        <a:ext cx="5497411" cy="6025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E17CA-1F65-4F25-A9C7-373B231C1BDB}">
      <dsp:nvSpPr>
        <dsp:cNvPr id="0" name=""/>
        <dsp:cNvSpPr/>
      </dsp:nvSpPr>
      <dsp:spPr>
        <a:xfrm>
          <a:off x="0" y="139"/>
          <a:ext cx="4020839" cy="369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Пальчиковая гимнастика</a:t>
          </a:r>
          <a:endParaRPr lang="ru-RU" sz="25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6" y="18155"/>
        <a:ext cx="3984807" cy="333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1pPr>
    <a:lvl2pPr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2pPr>
    <a:lvl3pPr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3pPr>
    <a:lvl4pPr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4pPr>
    <a:lvl5pPr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5pPr>
    <a:lvl6pPr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6pPr>
    <a:lvl7pPr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7pPr>
    <a:lvl8pPr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8pPr>
    <a:lvl9pPr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-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 typeface="Calibri"/>
              <a:buNone/>
              <a:defRPr sz="2400"/>
            </a:lvl1pPr>
            <a:lvl2pPr marL="457200" indent="0" algn="ctr">
              <a:buSzTx/>
              <a:buFont typeface="Calibri"/>
              <a:buNone/>
              <a:defRPr sz="2000"/>
            </a:lvl2pPr>
            <a:lvl3pPr marL="914400" indent="0" algn="ctr">
              <a:buSzTx/>
              <a:buFont typeface="Calibri"/>
              <a:buNone/>
              <a:defRPr sz="1800"/>
            </a:lvl3pPr>
            <a:lvl4pPr marL="1371600" indent="0" algn="ctr">
              <a:buSzTx/>
              <a:buFont typeface="Calibri"/>
              <a:buNone/>
              <a:defRPr sz="1600"/>
            </a:lvl4pPr>
            <a:lvl5pPr marL="1828800" indent="0" algn="ctr">
              <a:buSzTx/>
              <a:buFont typeface="Calibri"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разец текста"/>
          <p:cNvSpPr>
            <a:spLocks noGrp="1"/>
          </p:cNvSpPr>
          <p:nvPr>
            <p:ph type="body" sz="half" idx="13"/>
          </p:nvPr>
        </p:nvSpPr>
        <p:spPr>
          <a:xfrm>
            <a:off x="4629150" y="1825624"/>
            <a:ext cx="3886200" cy="4351339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</p:txBody>
      </p:sp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4"/>
            <a:ext cx="3886200" cy="4351339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бразец текста"/>
          <p:cNvSpPr>
            <a:spLocks noGrp="1"/>
          </p:cNvSpPr>
          <p:nvPr>
            <p:ph type="body" sz="half" idx="13"/>
          </p:nvPr>
        </p:nvSpPr>
        <p:spPr>
          <a:xfrm>
            <a:off x="629841" y="2505074"/>
            <a:ext cx="3868341" cy="3684589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</p:txBody>
      </p:sp>
      <p:sp>
        <p:nvSpPr>
          <p:cNvPr id="40" name="Образец текста"/>
          <p:cNvSpPr>
            <a:spLocks noGrp="1"/>
          </p:cNvSpPr>
          <p:nvPr>
            <p:ph type="body" sz="quarter" idx="14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 typeface="Calibri"/>
              <a:buNone/>
              <a:defRPr sz="2400" b="1"/>
            </a:lvl1pPr>
          </a:lstStyle>
          <a:p>
            <a:r>
              <a:t>Образец текста</a:t>
            </a:r>
          </a:p>
        </p:txBody>
      </p:sp>
      <p:sp>
        <p:nvSpPr>
          <p:cNvPr id="41" name="Образец текста"/>
          <p:cNvSpPr>
            <a:spLocks noGrp="1"/>
          </p:cNvSpPr>
          <p:nvPr>
            <p:ph type="body" sz="half" idx="15"/>
          </p:nvPr>
        </p:nvSpPr>
        <p:spPr>
          <a:xfrm>
            <a:off x="4629150" y="2505074"/>
            <a:ext cx="3887392" cy="3684589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</p:txBody>
      </p:sp>
      <p:sp>
        <p:nvSpPr>
          <p:cNvPr id="4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 typeface="Calibri"/>
              <a:buNone/>
              <a:defRPr sz="2400" b="1"/>
            </a:lvl1pPr>
            <a:lvl2pPr marL="457200" indent="0">
              <a:buSzTx/>
              <a:buFont typeface="Calibri"/>
              <a:buNone/>
              <a:defRPr sz="2000" b="1"/>
            </a:lvl2pPr>
            <a:lvl3pPr marL="914400" indent="0">
              <a:buSzTx/>
              <a:buFont typeface="Calibri"/>
              <a:buNone/>
              <a:defRPr sz="1800" b="1"/>
            </a:lvl3pPr>
            <a:lvl4pPr marL="1371600" indent="0">
              <a:buSzTx/>
              <a:buFont typeface="Calibri"/>
              <a:buNone/>
              <a:defRPr sz="1600" b="1"/>
            </a:lvl4pPr>
            <a:lvl5pPr marL="1828800" indent="0">
              <a:buSzTx/>
              <a:buFont typeface="Calibri"/>
              <a:buNone/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>
            <a:lvl2pPr marL="685800" indent="-228600">
              <a:spcBef>
                <a:spcPts val="500"/>
              </a:spcBef>
              <a:defRPr sz="2400"/>
            </a:lvl2pPr>
            <a:lvl3pPr marL="1143000" indent="-228600">
              <a:spcBef>
                <a:spcPts val="500"/>
              </a:spcBef>
              <a:defRPr sz="2000"/>
            </a:lvl3pPr>
            <a:lvl4pPr marL="1600200" indent="-228600">
              <a:spcBef>
                <a:spcPts val="500"/>
              </a:spcBef>
              <a:defRPr sz="1800"/>
            </a:lvl4pPr>
            <a:lvl5pPr marL="2057400" indent="-228600">
              <a:spcBef>
                <a:spcPts val="500"/>
              </a:spcBef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71966" y="6488411"/>
            <a:ext cx="243384" cy="233066"/>
          </a:xfrm>
          <a:prstGeom prst="rect">
            <a:avLst/>
          </a:prstGeom>
          <a:ln w="12700"/>
        </p:spPr>
        <p:txBody>
          <a:bodyPr wrap="none" lIns="38100" tIns="38100" rIns="38100" bIns="38100" anchor="b">
            <a:spAutoFit/>
          </a:bodyPr>
          <a:lstStyle>
            <a:lvl1pPr algn="r">
              <a:buClrTx/>
              <a:buFontTx/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 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 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 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 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 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 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 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 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3340100" marR="0" indent="-889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3695700" marR="0" indent="-889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4051300" marR="0" indent="-889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4406900" marR="0" indent="-889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5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18" Type="http://schemas.openxmlformats.org/officeDocument/2006/relationships/diagramData" Target="../diagrams/data17.xml"/><Relationship Id="rId26" Type="http://schemas.openxmlformats.org/officeDocument/2006/relationships/diagramColors" Target="../diagrams/colors18.xml"/><Relationship Id="rId3" Type="http://schemas.openxmlformats.org/officeDocument/2006/relationships/diagramData" Target="../diagrams/data14.xml"/><Relationship Id="rId21" Type="http://schemas.openxmlformats.org/officeDocument/2006/relationships/diagramColors" Target="../diagrams/colors17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5" Type="http://schemas.openxmlformats.org/officeDocument/2006/relationships/diagramQuickStyle" Target="../diagrams/quickStyle18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16.xml"/><Relationship Id="rId20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24" Type="http://schemas.openxmlformats.org/officeDocument/2006/relationships/diagramLayout" Target="../diagrams/layout18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23" Type="http://schemas.openxmlformats.org/officeDocument/2006/relationships/diagramData" Target="../diagrams/data18.xml"/><Relationship Id="rId10" Type="http://schemas.openxmlformats.org/officeDocument/2006/relationships/diagramQuickStyle" Target="../diagrams/quickStyle15.xml"/><Relationship Id="rId19" Type="http://schemas.openxmlformats.org/officeDocument/2006/relationships/diagramLayout" Target="../diagrams/layout17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Relationship Id="rId22" Type="http://schemas.microsoft.com/office/2007/relationships/diagramDrawing" Target="../diagrams/drawing17.xml"/><Relationship Id="rId27" Type="http://schemas.microsoft.com/office/2007/relationships/diagramDrawing" Target="../diagrams/drawin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1.jpg" descr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8499" y="0"/>
            <a:ext cx="9382898" cy="6998043"/>
          </a:xfrm>
          <a:prstGeom prst="rect">
            <a:avLst/>
          </a:prstGeom>
          <a:ln w="190500" cap="sq">
            <a:solidFill>
              <a:srgbClr val="C8C6BD"/>
            </a:solidFill>
            <a:miter lim="400000"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79" name="«Одинцовский  комплексный центр социального обслуживания населения»…"/>
          <p:cNvSpPr/>
          <p:nvPr/>
        </p:nvSpPr>
        <p:spPr>
          <a:xfrm>
            <a:off x="2209799" y="302433"/>
            <a:ext cx="6867525" cy="754053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>
              <a:buClr>
                <a:srgbClr val="2E75B6"/>
              </a:buClr>
              <a:buFont typeface="Tahoma"/>
            </a:pPr>
            <a:r>
              <a:rPr lang="ru-RU" sz="2200" b="1" i="1" dirty="0" smtClean="0">
                <a:solidFill>
                  <a:srgbClr val="2E75B6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>
                  <a:solidFill>
                    <a:srgbClr val="2E75B6"/>
                  </a:solidFill>
                </a:uFill>
                <a:latin typeface="Times New Roman" panose="02020603050405020304" pitchFamily="18" charset="0"/>
                <a:ea typeface="Tahoma Bold"/>
                <a:cs typeface="Times New Roman" panose="02020603050405020304" pitchFamily="18" charset="0"/>
                <a:sym typeface="Tahoma Bold"/>
              </a:rPr>
              <a:t>МКОУ </a:t>
            </a:r>
            <a:r>
              <a:rPr lang="ru-RU" sz="2200" b="1" i="1" dirty="0" err="1" smtClean="0">
                <a:solidFill>
                  <a:srgbClr val="2E75B6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>
                  <a:solidFill>
                    <a:srgbClr val="2E75B6"/>
                  </a:solidFill>
                </a:uFill>
                <a:latin typeface="Times New Roman" panose="02020603050405020304" pitchFamily="18" charset="0"/>
                <a:ea typeface="Tahoma Bold"/>
                <a:cs typeface="Times New Roman" panose="02020603050405020304" pitchFamily="18" charset="0"/>
                <a:sym typeface="Tahoma Bold"/>
              </a:rPr>
              <a:t>Старогородковская</a:t>
            </a:r>
            <a:r>
              <a:rPr lang="ru-RU" sz="2200" b="1" i="1" dirty="0" smtClean="0">
                <a:solidFill>
                  <a:srgbClr val="2E75B6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>
                  <a:solidFill>
                    <a:srgbClr val="2E75B6"/>
                  </a:solidFill>
                </a:uFill>
                <a:latin typeface="Times New Roman" panose="02020603050405020304" pitchFamily="18" charset="0"/>
                <a:ea typeface="Tahoma Bold"/>
                <a:cs typeface="Times New Roman" panose="02020603050405020304" pitchFamily="18" charset="0"/>
                <a:sym typeface="Tahoma Bold"/>
              </a:rPr>
              <a:t> общеобразовательная школа «Гармония» </a:t>
            </a:r>
            <a:endParaRPr sz="2200" b="1" i="1" dirty="0">
              <a:solidFill>
                <a:srgbClr val="2E75B6"/>
              </a:solidFill>
              <a:effectLst>
                <a:outerShdw blurRad="38100" dist="25400" dir="5400000" rotWithShape="0">
                  <a:srgbClr val="6E747A">
                    <a:alpha val="43000"/>
                  </a:srgbClr>
                </a:outerShdw>
              </a:effectLst>
              <a:uFill>
                <a:solidFill>
                  <a:srgbClr val="2E75B6"/>
                </a:solidFill>
              </a:uFill>
              <a:latin typeface="Times New Roman" panose="02020603050405020304" pitchFamily="18" charset="0"/>
              <a:ea typeface="Tahoma Bold"/>
              <a:cs typeface="Times New Roman" panose="02020603050405020304" pitchFamily="18" charset="0"/>
              <a:sym typeface="Tahoma Bold"/>
            </a:endParaRPr>
          </a:p>
        </p:txBody>
      </p:sp>
      <p:sp>
        <p:nvSpPr>
          <p:cNvPr id="81" name="На тему: «Сохранение и укрепление здоровья детей  с ОВЗ через традиционные и нетрадиционные формы организации физкультурных занятий»…"/>
          <p:cNvSpPr txBox="1">
            <a:spLocks noGrp="1"/>
          </p:cNvSpPr>
          <p:nvPr>
            <p:ph type="body" sz="half" idx="1"/>
          </p:nvPr>
        </p:nvSpPr>
        <p:spPr>
          <a:xfrm>
            <a:off x="1691964" y="2762250"/>
            <a:ext cx="6518586" cy="647700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2E75B6"/>
              </a:buClr>
              <a:buNone/>
              <a:defRPr sz="180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</a:defRPr>
            </a:pPr>
            <a:r>
              <a:rPr lang="ru-RU" sz="3000" b="1" i="1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«Коррекционные методы работы»</a:t>
            </a:r>
            <a:endParaRPr sz="3000" b="1" i="1" dirty="0">
              <a:solidFill>
                <a:srgbClr val="2E75B6"/>
              </a:solidFill>
              <a:uFill>
                <a:solidFill>
                  <a:srgbClr val="2E75B6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2E75B6"/>
              </a:buClr>
              <a:defRPr sz="180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</a:defRPr>
            </a:pPr>
            <a:endParaRPr sz="1800" dirty="0">
              <a:solidFill>
                <a:srgbClr val="2E75B6"/>
              </a:solidFill>
              <a:uFill>
                <a:solidFill>
                  <a:srgbClr val="2E75B6"/>
                </a:solidFill>
              </a:uFill>
            </a:endParaRPr>
          </a:p>
          <a:p>
            <a:pPr>
              <a:buClr>
                <a:srgbClr val="2E75B6"/>
              </a:buClr>
              <a:defRPr sz="180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</a:defRPr>
            </a:pPr>
            <a:endParaRPr sz="1800" dirty="0">
              <a:solidFill>
                <a:srgbClr val="2E75B6"/>
              </a:solidFill>
              <a:uFill>
                <a:solidFill>
                  <a:srgbClr val="2E75B6"/>
                </a:solidFill>
              </a:u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6257" y="5782349"/>
            <a:ext cx="381000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None/>
              <a:tabLst/>
            </a:pPr>
            <a:r>
              <a:rPr kumimoji="0" lang="ru-RU" sz="2200" b="1" i="1" u="none" strike="noStrike" cap="none" spc="0" normalizeH="0" baseline="0" dirty="0" err="1" smtClean="0">
                <a:ln>
                  <a:noFill/>
                </a:ln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Дитте</a:t>
            </a:r>
            <a:r>
              <a:rPr kumimoji="0" lang="ru-RU" sz="2200" b="1" i="1" u="none" strike="noStrike" cap="none" spc="0" normalizeH="0" baseline="0" dirty="0" smtClean="0">
                <a:ln>
                  <a:noFill/>
                </a:ln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А.А.</a:t>
            </a:r>
            <a:br>
              <a:rPr kumimoji="0" lang="ru-RU" sz="2200" b="1" i="1" u="none" strike="noStrike" cap="none" spc="0" normalizeH="0" baseline="0" dirty="0" smtClean="0">
                <a:ln>
                  <a:noFill/>
                </a:ln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kumimoji="0" lang="ru-RU" sz="2200" b="1" i="1" u="none" strike="noStrike" cap="none" spc="0" normalizeH="0" baseline="0" dirty="0" smtClean="0">
                <a:ln>
                  <a:noFill/>
                </a:ln>
                <a:solidFill>
                  <a:srgbClr val="2E75B6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Милютина О.Л.</a:t>
            </a:r>
            <a:endParaRPr kumimoji="0" lang="ru-RU" sz="2200" b="1" i="1" u="none" strike="noStrike" cap="none" spc="0" normalizeH="0" baseline="0" dirty="0">
              <a:ln>
                <a:noFill/>
              </a:ln>
              <a:solidFill>
                <a:srgbClr val="2E75B6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5.jpg" descr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45336" cy="7119259"/>
          </a:xfrm>
          <a:prstGeom prst="rect">
            <a:avLst/>
          </a:prstGeom>
          <a:ln w="190500" cap="sq">
            <a:solidFill>
              <a:srgbClr val="C8C6BD"/>
            </a:solidFill>
            <a:miter lim="400000"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026330545"/>
              </p:ext>
            </p:extLst>
          </p:nvPr>
        </p:nvGraphicFramePr>
        <p:xfrm>
          <a:off x="2488929" y="742558"/>
          <a:ext cx="6761397" cy="233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569911492"/>
              </p:ext>
            </p:extLst>
          </p:nvPr>
        </p:nvGraphicFramePr>
        <p:xfrm>
          <a:off x="1573620" y="3178775"/>
          <a:ext cx="7783032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H="1">
            <a:off x="3434316" y="3685606"/>
            <a:ext cx="10634" cy="915812"/>
          </a:xfrm>
          <a:prstGeom prst="straightConnector1">
            <a:avLst/>
          </a:prstGeom>
          <a:noFill/>
          <a:ln w="38100" cap="flat">
            <a:solidFill>
              <a:srgbClr val="2E75B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Прямая со стрелкой 11"/>
          <p:cNvCxnSpPr/>
          <p:nvPr/>
        </p:nvCxnSpPr>
        <p:spPr>
          <a:xfrm>
            <a:off x="5676900" y="3685606"/>
            <a:ext cx="11519" cy="1403125"/>
          </a:xfrm>
          <a:prstGeom prst="straightConnector1">
            <a:avLst/>
          </a:prstGeom>
          <a:noFill/>
          <a:ln w="38100" cap="flat">
            <a:solidFill>
              <a:srgbClr val="2E75B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 стрелкой 16"/>
          <p:cNvCxnSpPr/>
          <p:nvPr/>
        </p:nvCxnSpPr>
        <p:spPr>
          <a:xfrm>
            <a:off x="8223398" y="3881645"/>
            <a:ext cx="6202" cy="1713384"/>
          </a:xfrm>
          <a:prstGeom prst="straightConnector1">
            <a:avLst/>
          </a:prstGeom>
          <a:noFill/>
          <a:ln w="38100" cap="flat">
            <a:solidFill>
              <a:srgbClr val="2E75B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273647304"/>
              </p:ext>
            </p:extLst>
          </p:nvPr>
        </p:nvGraphicFramePr>
        <p:xfrm>
          <a:off x="1858699" y="4601418"/>
          <a:ext cx="2684949" cy="48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858362697"/>
              </p:ext>
            </p:extLst>
          </p:nvPr>
        </p:nvGraphicFramePr>
        <p:xfrm>
          <a:off x="3257993" y="5128154"/>
          <a:ext cx="3716965" cy="48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366212243"/>
              </p:ext>
            </p:extLst>
          </p:nvPr>
        </p:nvGraphicFramePr>
        <p:xfrm>
          <a:off x="2488929" y="5687176"/>
          <a:ext cx="6867722" cy="40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546618" y="5595029"/>
            <a:ext cx="6498718" cy="75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Graphic spid="29" grpId="0">
        <p:bldAsOne/>
      </p:bldGraphic>
      <p:bldGraphic spid="24" grpId="0">
        <p:bldAsOne/>
      </p:bldGraphic>
      <p:bldGraphic spid="23" grpId="0">
        <p:bldAsOne/>
      </p:bldGraphic>
      <p:bldGraphic spid="2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5.jpg" descr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39940" cy="6858000"/>
          </a:xfrm>
          <a:prstGeom prst="rect">
            <a:avLst/>
          </a:prstGeom>
          <a:ln w="190500" cap="sq">
            <a:solidFill>
              <a:srgbClr val="C8C6BD"/>
            </a:solidFill>
            <a:miter lim="400000"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7845741"/>
              </p:ext>
            </p:extLst>
          </p:nvPr>
        </p:nvGraphicFramePr>
        <p:xfrm>
          <a:off x="2295525" y="903852"/>
          <a:ext cx="5448577" cy="3906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3907314"/>
              </p:ext>
            </p:extLst>
          </p:nvPr>
        </p:nvGraphicFramePr>
        <p:xfrm>
          <a:off x="3208459" y="335379"/>
          <a:ext cx="4067175" cy="441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 descr="https://samozdrav.ru/blog/wp-content/uploads/2017/02/sz-5-vozdushij-shar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695825"/>
            <a:ext cx="501473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3.jpg" descr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200"/>
            <a:ext cx="9139940" cy="6858000"/>
          </a:xfrm>
          <a:prstGeom prst="rect">
            <a:avLst/>
          </a:prstGeom>
          <a:ln w="190500" cap="sq">
            <a:solidFill>
              <a:srgbClr val="C8C6BD"/>
            </a:solidFill>
            <a:miter lim="400000"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5645629"/>
              </p:ext>
            </p:extLst>
          </p:nvPr>
        </p:nvGraphicFramePr>
        <p:xfrm>
          <a:off x="2256778" y="1187838"/>
          <a:ext cx="5562601" cy="262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0908715"/>
              </p:ext>
            </p:extLst>
          </p:nvPr>
        </p:nvGraphicFramePr>
        <p:xfrm>
          <a:off x="3256260" y="567809"/>
          <a:ext cx="402083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4" name="Picture 2" descr="http://sc0003.egindykol.aqmoedu.kz/cache/index/144629/i-1024x76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3971925"/>
            <a:ext cx="40925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3.jpg" descr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2514" y="0"/>
            <a:ext cx="9431384" cy="7197636"/>
          </a:xfrm>
          <a:prstGeom prst="rect">
            <a:avLst/>
          </a:prstGeom>
          <a:ln w="190500" cap="sq">
            <a:solidFill>
              <a:srgbClr val="C8C6BD"/>
            </a:solidFill>
            <a:miter lim="400000"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59929612"/>
              </p:ext>
            </p:extLst>
          </p:nvPr>
        </p:nvGraphicFramePr>
        <p:xfrm>
          <a:off x="2219326" y="692538"/>
          <a:ext cx="4603937" cy="569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https://sundekor.ru/wp-content/uploads/media/%D0%9F%D0%BB%D0%BE%D1%81%D0%BA%D0%BE%D1%81%D1%82%D0%BE%D0%BF%D0%B8%D0%B5-%D0%9F%D1%80%D0%B8%D0%BC%D0%B5%D1%80%D0%BD%D1%8B%D0%B8%CC%86-%D0%BF%D0%B5%D1%80%D0%B5%D1%87%D0%B5%D0%BD%D1%8C-%D1%81%D0%BF%D0%B5%D1%86%D0%B8%D0%B0%D0%BB%D1%8C%D0%BD%D1%8B%D1%85-%D1%83%D0%BF%D1%80%D0%B0%D0%B6%D0%BD%D0%B5%D0%BD%D0%B8%D0%B8%CC%86/image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fsd.multiurok.ru/html/2017/06/14/s_594161944147c/648156_18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40" y="1833425"/>
            <a:ext cx="2663825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s04.infourok.ru/uploads/ex/0e8d/000fd984-ef92d235/hello_html_m344d11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41" y="4043226"/>
            <a:ext cx="3394074" cy="25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aurumrp.ru/assets/85470448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406388"/>
            <a:ext cx="323532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5.jpg" descr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0" y="0"/>
            <a:ext cx="9139940" cy="6858000"/>
          </a:xfrm>
          <a:prstGeom prst="rect">
            <a:avLst/>
          </a:prstGeom>
          <a:ln w="190500" cap="sq">
            <a:solidFill>
              <a:srgbClr val="C8C6BD"/>
            </a:solidFill>
            <a:miter lim="400000"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5734570"/>
              </p:ext>
            </p:extLst>
          </p:nvPr>
        </p:nvGraphicFramePr>
        <p:xfrm>
          <a:off x="2833532" y="386911"/>
          <a:ext cx="5510367" cy="584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https://iknigi.net/books_files/online_html/72084/i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5" y="1358538"/>
            <a:ext cx="35242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s05.infourok.ru/uploads/ex/033f/000fbaae-c8397564/hello_html_b30cd2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36" y="1247775"/>
            <a:ext cx="3364319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ds05.infourok.ru/uploads/ex/0a1d/000d297c-8bc81241/hello_html_m3b0ecb6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3884219"/>
            <a:ext cx="5127626" cy="25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5.jpg" descr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35" y="-1"/>
            <a:ext cx="9139940" cy="6858001"/>
          </a:xfrm>
          <a:prstGeom prst="rect">
            <a:avLst/>
          </a:prstGeom>
          <a:ln w="190500" cap="sq">
            <a:solidFill>
              <a:srgbClr val="C8C6BD"/>
            </a:solidFill>
            <a:miter lim="400000"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81453083"/>
              </p:ext>
            </p:extLst>
          </p:nvPr>
        </p:nvGraphicFramePr>
        <p:xfrm>
          <a:off x="3721554" y="420188"/>
          <a:ext cx="1665514" cy="44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61065063"/>
              </p:ext>
            </p:extLst>
          </p:nvPr>
        </p:nvGraphicFramePr>
        <p:xfrm>
          <a:off x="2214336" y="940189"/>
          <a:ext cx="5803901" cy="148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46" name="Picture 2" descr="https://avatars.mds.yandex.net/get-pdb/1813399/42c40b7b-e7f8-421f-af8e-481556a632c6/s1200?webp=fal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55" y="2126923"/>
            <a:ext cx="5660345" cy="480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5.jpg" descr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" y="74646"/>
            <a:ext cx="9139940" cy="6858000"/>
          </a:xfrm>
          <a:prstGeom prst="rect">
            <a:avLst/>
          </a:prstGeom>
          <a:ln w="190500" cap="sq">
            <a:solidFill>
              <a:srgbClr val="C8C6BD"/>
            </a:solidFill>
            <a:miter lim="400000"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52241625"/>
              </p:ext>
            </p:extLst>
          </p:nvPr>
        </p:nvGraphicFramePr>
        <p:xfrm>
          <a:off x="2476646" y="2415259"/>
          <a:ext cx="3789820" cy="43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09570149"/>
              </p:ext>
            </p:extLst>
          </p:nvPr>
        </p:nvGraphicFramePr>
        <p:xfrm>
          <a:off x="2003162" y="2949648"/>
          <a:ext cx="6296025" cy="110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29483960"/>
              </p:ext>
            </p:extLst>
          </p:nvPr>
        </p:nvGraphicFramePr>
        <p:xfrm>
          <a:off x="1736463" y="4109395"/>
          <a:ext cx="7210424" cy="81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412456265"/>
              </p:ext>
            </p:extLst>
          </p:nvPr>
        </p:nvGraphicFramePr>
        <p:xfrm>
          <a:off x="2625199" y="5032172"/>
          <a:ext cx="6321688" cy="1107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53141653"/>
              </p:ext>
            </p:extLst>
          </p:nvPr>
        </p:nvGraphicFramePr>
        <p:xfrm>
          <a:off x="2126498" y="1942134"/>
          <a:ext cx="5295900" cy="441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2902880" y="91059"/>
            <a:ext cx="5766326" cy="1825200"/>
            <a:chOff x="332076" y="-115154"/>
            <a:chExt cx="6498985" cy="18252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32076" y="-115154"/>
              <a:ext cx="6498985" cy="182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558447" y="-31242"/>
              <a:ext cx="6046243" cy="1647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i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Организованная физкультурно-оздоровительная работа положительно влияет на развитие детей с ОВЗ; способствует укреплению психического здоровья, нормализации их социально-адаптивной сферы.</a:t>
              </a:r>
              <a:endParaRPr lang="ru-RU" sz="1800" kern="12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5.jpg" descr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3293"/>
            <a:ext cx="9139940" cy="6858000"/>
          </a:xfrm>
          <a:prstGeom prst="rect">
            <a:avLst/>
          </a:prstGeom>
          <a:ln w="190500" cap="sq">
            <a:solidFill>
              <a:srgbClr val="C8C6BD"/>
            </a:solidFill>
            <a:miter lim="400000"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93" name="Спасибо за внимание!"/>
          <p:cNvSpPr txBox="1">
            <a:spLocks noGrp="1"/>
          </p:cNvSpPr>
          <p:nvPr>
            <p:ph type="ctrTitle"/>
          </p:nvPr>
        </p:nvSpPr>
        <p:spPr>
          <a:xfrm>
            <a:off x="1680123" y="1389706"/>
            <a:ext cx="7102371" cy="2004164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i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 Light"/>
              </a:defRPr>
            </a:pPr>
            <a:r>
              <a:rPr lang="ru-RU" b="1" i="1" dirty="0" smtClean="0"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/>
            </a:r>
            <a:br>
              <a:rPr lang="ru-RU" b="1" i="1" dirty="0" smtClean="0"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</a:br>
            <a:r>
              <a:rPr sz="5500" b="1" i="1" dirty="0" err="1" smtClean="0">
                <a:solidFill>
                  <a:srgbClr val="2E75B6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Спасибо</a:t>
            </a:r>
            <a:r>
              <a:rPr lang="ru-RU" sz="5500" b="0" i="0" dirty="0" smtClean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Calibri Light"/>
              </a:rPr>
              <a:t> </a:t>
            </a:r>
            <a:r>
              <a:rPr sz="5500" b="1" i="1" dirty="0" err="1" smtClean="0">
                <a:solidFill>
                  <a:srgbClr val="2E75B6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за</a:t>
            </a:r>
            <a:r>
              <a:rPr lang="ru-RU" sz="5500" dirty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500" b="1" i="1" dirty="0" err="1" smtClean="0">
                <a:solidFill>
                  <a:srgbClr val="2E75B6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внимание</a:t>
            </a:r>
            <a:r>
              <a:rPr sz="5500" b="1" i="1" dirty="0">
                <a:solidFill>
                  <a:srgbClr val="2E75B6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!</a:t>
            </a:r>
          </a:p>
        </p:txBody>
      </p:sp>
      <p:pic>
        <p:nvPicPr>
          <p:cNvPr id="1026" name="Picture 2" descr="https://static.vecteezy.com/system/resources/previews/000/368/007/original/three-kids-jumping-rope-on-white-background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31" y="3860943"/>
            <a:ext cx="3798471" cy="25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Calibri"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Calibri"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Calibri"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Calibri"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261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Tahoma</vt:lpstr>
      <vt:lpstr>Tahoma Bold</vt:lpstr>
      <vt:lpstr>Times New Roman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презентация  из опыта работы.</dc:title>
  <cp:lastModifiedBy>sony</cp:lastModifiedBy>
  <cp:revision>13</cp:revision>
  <dcterms:modified xsi:type="dcterms:W3CDTF">2020-05-14T16:52:43Z</dcterms:modified>
</cp:coreProperties>
</file>