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3" r:id="rId2"/>
    <p:sldId id="289" r:id="rId3"/>
    <p:sldId id="259" r:id="rId4"/>
    <p:sldId id="290" r:id="rId5"/>
    <p:sldId id="291" r:id="rId6"/>
    <p:sldId id="292" r:id="rId7"/>
    <p:sldId id="260" r:id="rId8"/>
    <p:sldId id="261" r:id="rId9"/>
    <p:sldId id="262" r:id="rId10"/>
    <p:sldId id="275" r:id="rId11"/>
    <p:sldId id="287" r:id="rId12"/>
    <p:sldId id="286" r:id="rId13"/>
    <p:sldId id="285" r:id="rId14"/>
    <p:sldId id="283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1" autoAdjust="0"/>
    <p:restoredTop sz="94660"/>
  </p:normalViewPr>
  <p:slideViewPr>
    <p:cSldViewPr>
      <p:cViewPr varScale="1">
        <p:scale>
          <a:sx n="66" d="100"/>
          <a:sy n="66" d="100"/>
        </p:scale>
        <p:origin x="5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1BC55-2082-47D5-BCD2-59AE977A17B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CC64E-3EE4-4118-8F37-DC0083540E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D4C8-2479-49E7-BB36-175EB776585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DA8E-4970-40A1-B50C-6B7D651928F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89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D4C8-2479-49E7-BB36-175EB776585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DA8E-4970-40A1-B50C-6B7D65192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4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D4C8-2479-49E7-BB36-175EB776585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DA8E-4970-40A1-B50C-6B7D65192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9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D4C8-2479-49E7-BB36-175EB776585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DA8E-4970-40A1-B50C-6B7D65192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0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D4C8-2479-49E7-BB36-175EB776585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DA8E-4970-40A1-B50C-6B7D651928F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51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D4C8-2479-49E7-BB36-175EB776585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DA8E-4970-40A1-B50C-6B7D65192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7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D4C8-2479-49E7-BB36-175EB776585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DA8E-4970-40A1-B50C-6B7D65192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7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D4C8-2479-49E7-BB36-175EB776585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DA8E-4970-40A1-B50C-6B7D65192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2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D4C8-2479-49E7-BB36-175EB776585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DA8E-4970-40A1-B50C-6B7D65192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468D4C8-2479-49E7-BB36-175EB776585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37DA8E-4970-40A1-B50C-6B7D65192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7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D4C8-2479-49E7-BB36-175EB776585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DA8E-4970-40A1-B50C-6B7D65192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9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68D4C8-2479-49E7-BB36-175EB776585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37DA8E-4970-40A1-B50C-6B7D651928F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3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Презентация «Профессии» </a:t>
            </a:r>
            <a:br>
              <a:rPr lang="ru-RU" sz="2800" dirty="0"/>
            </a:br>
            <a:r>
              <a:rPr lang="ru-RU" sz="2800" i="1" dirty="0"/>
              <a:t>ГБОУ «Школа № 1450 «Олимп»</a:t>
            </a:r>
            <a:br>
              <a:rPr lang="ru-RU" sz="2800" i="1" dirty="0"/>
            </a:br>
            <a:r>
              <a:rPr lang="ru-RU" sz="2800" i="1" dirty="0"/>
              <a:t>Подготовила: </a:t>
            </a:r>
            <a:r>
              <a:rPr lang="ru-RU" sz="2800" i="1" dirty="0" err="1"/>
              <a:t>Полуботко</a:t>
            </a:r>
            <a:r>
              <a:rPr lang="ru-RU" sz="2800" i="1" dirty="0"/>
              <a:t> Ирина </a:t>
            </a:r>
            <a:r>
              <a:rPr lang="ru-RU" sz="2800" i="1" dirty="0" err="1"/>
              <a:t>Закировна</a:t>
            </a:r>
            <a:endParaRPr lang="ru-RU" sz="28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338" y="1846263"/>
            <a:ext cx="531177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6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учит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988840"/>
            <a:ext cx="3005551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588224" y="6093296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260648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школе учит он детей.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Строг, но все прощает.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Помогает стать умней,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он объясняет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83489b6922a53854aa25567a725ff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88840"/>
            <a:ext cx="3358137" cy="37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56176" y="6021288"/>
            <a:ext cx="191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779912" y="260648"/>
            <a:ext cx="45365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Учит вежливости нас,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Почитает вслух рассказ.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учитель, не писатель.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няня...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родав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564904"/>
            <a:ext cx="2880320" cy="3172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60232" y="6165304"/>
            <a:ext cx="146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51920" y="404664"/>
            <a:ext cx="4752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витрине все продукты: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Овощи, орехи, фрукты.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Помидор и огурец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Предлагает...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6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204864"/>
            <a:ext cx="3327616" cy="3450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72200" y="5949280"/>
            <a:ext cx="1494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портниха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491880" y="260648"/>
            <a:ext cx="51125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Мастерица на все руки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Нам сошьет пиджак и брюки.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закройщик, не ткачиха.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Кто она, скажи?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Картинки по запросу вес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356992"/>
            <a:ext cx="1339621" cy="2492896"/>
          </a:xfrm>
          <a:prstGeom prst="rect">
            <a:avLst/>
          </a:prstGeom>
          <a:noFill/>
        </p:spPr>
      </p:pic>
      <p:pic>
        <p:nvPicPr>
          <p:cNvPr id="9220" name="Picture 4" descr="Картинки по запросу фондоскоп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556792"/>
            <a:ext cx="1720836" cy="2088232"/>
          </a:xfrm>
          <a:prstGeom prst="rect">
            <a:avLst/>
          </a:prstGeom>
          <a:noFill/>
        </p:spPr>
      </p:pic>
      <p:pic>
        <p:nvPicPr>
          <p:cNvPr id="9222" name="Picture 6" descr="Картинки по запросу указк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109593">
            <a:off x="2098693" y="955694"/>
            <a:ext cx="2691680" cy="2691680"/>
          </a:xfrm>
          <a:prstGeom prst="rect">
            <a:avLst/>
          </a:prstGeom>
          <a:noFill/>
        </p:spPr>
      </p:pic>
      <p:pic>
        <p:nvPicPr>
          <p:cNvPr id="9224" name="Picture 8" descr="Картинки по запросу швейная машин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340768"/>
            <a:ext cx="2267744" cy="2267744"/>
          </a:xfrm>
          <a:prstGeom prst="rect">
            <a:avLst/>
          </a:prstGeom>
          <a:noFill/>
        </p:spPr>
      </p:pic>
      <p:pic>
        <p:nvPicPr>
          <p:cNvPr id="9226" name="Picture 10" descr="Картинки по запросу молоток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515727">
            <a:off x="7316224" y="790649"/>
            <a:ext cx="2857500" cy="1790701"/>
          </a:xfrm>
          <a:prstGeom prst="rect">
            <a:avLst/>
          </a:prstGeom>
          <a:noFill/>
        </p:spPr>
      </p:pic>
      <p:pic>
        <p:nvPicPr>
          <p:cNvPr id="9228" name="Picture 12" descr="Картинки по запросу рукав пожарный напорный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140968"/>
            <a:ext cx="2545485" cy="32510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43808" y="260648"/>
            <a:ext cx="3994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 «Назови инструмент»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69269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Закрепить представление детей о предметах каждой профессии.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170080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2060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76256" y="21328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84368" y="9807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12160" y="5949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532440" y="45811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6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63888" y="332656"/>
            <a:ext cx="49319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Пословицы о труде.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(Объясните , как  понимаете пословицы)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Miamodasha\Desktop\photo_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9106" y="2204864"/>
            <a:ext cx="270538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Картинки по запросу труд человека кормит а лень порти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12776"/>
            <a:ext cx="2863230" cy="4841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32040" y="764704"/>
            <a:ext cx="37444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Расширить представление детей о разнообразии профессий.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2.Формировать обобщенное понятие «профессия», обогащать активный словарь.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3.Развивать внимание, память, мышление.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Воспитывать положительную мотивацию к обучению, уважение к труду взрослых.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1920" y="1484785"/>
            <a:ext cx="44644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ArchUp">
              <a:avLst>
                <a:gd name="adj" fmla="val 10777143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Сядем дружно в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Чудолёт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»,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И отправимся в полёт.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06013994_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426041" y="2934999"/>
            <a:ext cx="3476494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48064" y="260648"/>
            <a:ext cx="35283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Послушайте стихотворение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В.В. Маяковского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Кем быть?»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меня растут года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Будет и семнадцать.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работать мне тогда,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заниматься?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Нужные работники,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Столяры и плотники.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Столяру хорошо,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инженеру лучше...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Инженеру хорошо,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доктору лучше.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(О чем говорится в стихотворении?)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99792" y="188640"/>
            <a:ext cx="6444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Профессия означает: дело, работа, занятие</a:t>
            </a:r>
            <a:r>
              <a:rPr lang="ru-RU" dirty="0" smtClean="0"/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профессии.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ов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836712"/>
            <a:ext cx="1645190" cy="3117322"/>
          </a:xfrm>
          <a:prstGeom prst="round2DiagRect">
            <a:avLst>
              <a:gd name="adj1" fmla="val 16667"/>
              <a:gd name="adj2" fmla="val 4918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парикмах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149080"/>
            <a:ext cx="132372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дояр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861048"/>
            <a:ext cx="1473278" cy="2698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3" descr="врач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2636912"/>
            <a:ext cx="1523039" cy="213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5" descr="продавец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1340768"/>
            <a:ext cx="1380377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учител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2492896"/>
            <a:ext cx="1465948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987824" y="26369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14127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36296" y="10527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40770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26369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24328" y="4005064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75856" y="332656"/>
            <a:ext cx="52565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 «Что делает?»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Продолжать знакомить детей с  действиями людей разных профессий.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1988840"/>
            <a:ext cx="49685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Врач – лечит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– учит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Доктор – лечит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Продавец – продает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Повар – варит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 – воспитывает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Шофер – водит машину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Строитель – строит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0" y="9807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311352" y="-57581"/>
            <a:ext cx="58326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 Отгадай»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Средь облаков, на высоте,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дружно строим новый дом,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 тепле и красоте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03F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Счастливо люди жили в нем!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endy-and-Bob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3784177" cy="3096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28184" y="5373216"/>
            <a:ext cx="1616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строители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ost-34172-126979489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9225" y="1952625"/>
            <a:ext cx="3810000" cy="3810000"/>
          </a:xfrm>
        </p:spPr>
      </p:pic>
      <p:pic>
        <p:nvPicPr>
          <p:cNvPr id="4" name="Содержимое 3" descr="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347864" y="188640"/>
            <a:ext cx="50760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огнем бороться мы должны,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смелые работники,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водою мы напарники.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очень людям всем нужны,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03F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кто же мы?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ost-34172-126979489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4860032" y="2204864"/>
            <a:ext cx="3882008" cy="3665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00192" y="6021288"/>
            <a:ext cx="16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пожарные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скачанные файлы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94112" y="2586038"/>
            <a:ext cx="1800225" cy="2543175"/>
          </a:xfrm>
        </p:spPr>
      </p:pic>
      <p:pic>
        <p:nvPicPr>
          <p:cNvPr id="4" name="Содержимое 3" descr="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347864" y="260648"/>
            <a:ext cx="55801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у постели больного сидит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как лечиться он всем говорит,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болен – он капли предложит принять,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03F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Тому, кто здоров – разрешит погулять.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качанные файл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788024" y="2492897"/>
            <a:ext cx="4032448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588224" y="6165304"/>
            <a:ext cx="837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1059</TotalTime>
  <Words>187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Ретро</vt:lpstr>
      <vt:lpstr>Презентация «Профессии»  ГБОУ «Школа № 1450 «Олимп» Подготовила: Полуботко Ирина Закировна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Miamodasha</dc:creator>
  <cp:lastModifiedBy>Пользователь</cp:lastModifiedBy>
  <cp:revision>33</cp:revision>
  <dcterms:created xsi:type="dcterms:W3CDTF">2016-02-03T07:53:51Z</dcterms:created>
  <dcterms:modified xsi:type="dcterms:W3CDTF">2021-10-12T10:32:51Z</dcterms:modified>
</cp:coreProperties>
</file>