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53749-47CF-46CD-B723-956B7FBD5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C1BA31-74AC-4051-BE92-0724AA346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DFAF7C-F930-4000-8ABE-9BD2D0F2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5D3-4D8F-45E9-A9A5-491D167A99F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CFBD8-6E6E-426D-844B-82BA265F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736E41-C111-4D1A-B0ED-759F6EA9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2AAE-F21A-4823-8EA7-A63FDB91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4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93778-6FDC-4289-8143-0A1E3F5A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237627-610E-4C3D-942E-0EFEBE6E1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FD0474-B453-4B0C-B7A9-643AC50F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5D3-4D8F-45E9-A9A5-491D167A99F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E1A20-71B6-452E-801B-3D7AA0ED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DE3E1-239C-4E33-8B3F-278F11EE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2AAE-F21A-4823-8EA7-A63FDB91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13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433344-8A2A-4C00-934B-A8BEE6E4F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8DDAA3-0646-4C8A-B941-B35A0ABB0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0927D7-1924-4485-854E-F8C02DDA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5D3-4D8F-45E9-A9A5-491D167A99F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3D966-B2A8-4751-A210-D1D43182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B127D-FD0D-4827-B56C-C13FF2B2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2AAE-F21A-4823-8EA7-A63FDB91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9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64649-2F47-49B6-9A40-A6D066BB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A78BD-BE64-4680-890C-C4E45FB68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F159AC-AED7-49ED-A0C7-5CA234E4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5D3-4D8F-45E9-A9A5-491D167A99F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7210BF-FE3C-45C9-B10C-E4695D81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6F467-0C67-4CE2-AF4F-D8867B73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2AAE-F21A-4823-8EA7-A63FDB91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8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1D394-7EEC-4BB7-8FE1-B3D1B158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31B1F8-74BF-49D1-AF89-FF4E0789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8C1FAC-EC9F-4E8E-AFC8-0B94DED9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5D3-4D8F-45E9-A9A5-491D167A99F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FD1E7E-596A-4607-8A3C-92E54DFB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385CDC-BD3D-411E-9318-3367360E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2AAE-F21A-4823-8EA7-A63FDB91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3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58664-8EBB-46C4-8160-91D3576F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FF8C0-7207-40B3-B029-B452A9828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CF5D45-ADEB-4F67-BB9A-22CD71356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4B8051-03EB-4B54-9D0D-4942BE1C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5D3-4D8F-45E9-A9A5-491D167A99F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EC8B03-63FA-4F6D-9AA7-E53AD96A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201DDA-F54B-406D-9C82-D4B66498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2AAE-F21A-4823-8EA7-A63FDB91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2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2F2CC-45F4-46C1-919A-F75E0AC8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DE5210-1026-45DE-ABCB-6E2CC3CAD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CB6127-783B-4E9B-B782-DF2BB5568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301DB4-3A06-42B2-A830-850EA605F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62B861-0CBF-469D-ADF8-F0DE793C0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D03DAB-2B4D-4EF5-BC86-59E37BC0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5D3-4D8F-45E9-A9A5-491D167A99F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E733F8-9AD7-4533-9CD7-22789B8B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A4A499-742E-4680-AC22-084EE2E8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2AAE-F21A-4823-8EA7-A63FDB91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0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4777C-C5BF-4C85-8814-C4464B08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816392-F440-4E22-B4FE-D8F173FD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5D3-4D8F-45E9-A9A5-491D167A99F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7E0F72-02B8-4A3F-8AAE-23B79DE1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A6463C-F285-45B2-845D-0E615070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2AAE-F21A-4823-8EA7-A63FDB91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EF04AB-8836-4CF6-8E47-5E01CA103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5D3-4D8F-45E9-A9A5-491D167A99F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380D14-1B63-4D9C-863F-1EC384B5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C51349-058D-4FE6-9EDB-8BD4F231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2AAE-F21A-4823-8EA7-A63FDB91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4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D0D29-D1AA-4486-A23E-8CA51034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2DE727-71DB-443D-9906-8D1EFD3D0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FA3359-0DE4-4A6C-816C-83402852C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C3043C-A5CC-4374-A550-B1F00708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5D3-4D8F-45E9-A9A5-491D167A99F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360F35-15B9-4F15-985B-52FBC838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421DD0-3415-425A-933E-870DD457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2AAE-F21A-4823-8EA7-A63FDB91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7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08264-9BB1-4461-B080-E9997B28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ECCF50-0EEF-4AA2-9CE6-41735B162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46A89C-205E-4514-AD4B-6754DF8F8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D25B0-A523-468D-8901-25BDBE5F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5D3-4D8F-45E9-A9A5-491D167A99F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90B182-4410-4B88-A6E4-FC47CC94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1CAB41-E8D5-4534-96F8-57297FD99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2AAE-F21A-4823-8EA7-A63FDB91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96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AF419-3EC8-4D26-B3A8-2A2A4490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437079-8BD7-4C29-9CDB-A61D6766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E4CEBE-968A-4F03-8163-2E3D7C05B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F5D3-4D8F-45E9-A9A5-491D167A99F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68C092-FB3B-4D3A-AFB9-1E9994523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7E0135-94C9-44FA-B25E-0B05E4795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32AAE-F21A-4823-8EA7-A63FDB91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68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2798E-EE11-40DA-BF1A-833FCE196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ВХОЖДЕНИЕ ХАКАСИИ В СОСТАВ РОССИЙСКОЙ ИМПЕРИИ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42A7CF-5006-4E45-BB05-4C10D05CDD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07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C4A702-4417-4ACA-B9BA-FDBBF1E73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25714"/>
            <a:ext cx="5181600" cy="5451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20 августа 1727 г. между Россией и Китаем был заключен пограничный трактат. Граница прошла по Саянам. Все земли, находившиеся на северной стороне Саян, отошли к России, на южной - к Китайской империи.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1F53DB5-82F4-45DF-9FE5-ED04EB8308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69771"/>
            <a:ext cx="5181600" cy="3461308"/>
          </a:xfrm>
        </p:spPr>
      </p:pic>
    </p:spTree>
    <p:extLst>
      <p:ext uri="{BB962C8B-B14F-4D97-AF65-F5344CB8AC3E}">
        <p14:creationId xmlns:p14="http://schemas.microsoft.com/office/powerpoint/2010/main" val="198724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4190B1-3D56-42F2-81DF-E4980E2AF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54743"/>
            <a:ext cx="5181600" cy="5422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200" dirty="0">
                <a:solidFill>
                  <a:schemeClr val="bg1"/>
                </a:solidFill>
              </a:rPr>
              <a:t>Почему хакасы обратились к русскому царю?</a:t>
            </a:r>
            <a:br>
              <a:rPr lang="ru-RU" altLang="ru-RU" sz="3200" dirty="0">
                <a:solidFill>
                  <a:schemeClr val="bg1"/>
                </a:solidFill>
              </a:rPr>
            </a:br>
            <a:br>
              <a:rPr lang="ru-RU" altLang="ru-RU" sz="3200" dirty="0">
                <a:solidFill>
                  <a:schemeClr val="bg1"/>
                </a:solidFill>
              </a:rPr>
            </a:br>
            <a:r>
              <a:rPr lang="ru-RU" altLang="ru-RU" sz="3200" dirty="0">
                <a:solidFill>
                  <a:schemeClr val="bg1"/>
                </a:solidFill>
              </a:rPr>
              <a:t>Как происходило вхождение Хакасии в состав России?</a:t>
            </a:r>
            <a:br>
              <a:rPr lang="ru-RU" altLang="ru-RU" sz="3200" dirty="0">
                <a:solidFill>
                  <a:schemeClr val="bg1"/>
                </a:solidFill>
              </a:rPr>
            </a:br>
            <a:br>
              <a:rPr lang="ru-RU" altLang="ru-RU" sz="3200" dirty="0">
                <a:solidFill>
                  <a:schemeClr val="bg1"/>
                </a:solidFill>
              </a:rPr>
            </a:br>
            <a:r>
              <a:rPr lang="ru-RU" altLang="ru-RU" sz="3200" dirty="0">
                <a:solidFill>
                  <a:schemeClr val="bg1"/>
                </a:solidFill>
              </a:rPr>
              <a:t>В чем состоит историческое значение этого процесса?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8CC6216-7C6E-41FB-AA34-75A7E8D6AA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056817"/>
            <a:ext cx="5181600" cy="3453050"/>
          </a:xfrm>
        </p:spPr>
      </p:pic>
    </p:spTree>
    <p:extLst>
      <p:ext uri="{BB962C8B-B14F-4D97-AF65-F5344CB8AC3E}">
        <p14:creationId xmlns:p14="http://schemas.microsoft.com/office/powerpoint/2010/main" val="334223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3198DD-00CA-4BBA-94CB-DC466130F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2171"/>
            <a:ext cx="5181600" cy="5494792"/>
          </a:xfrm>
        </p:spPr>
        <p:txBody>
          <a:bodyPr>
            <a:normAutofit/>
          </a:bodyPr>
          <a:lstStyle/>
          <a:p>
            <a:pPr lvl="0"/>
            <a:r>
              <a:rPr lang="ru-RU" i="1" dirty="0"/>
              <a:t>Как могло измениться развитие Хакасских земель после их вхождения в состав России?</a:t>
            </a:r>
            <a:endParaRPr lang="ru-RU" dirty="0"/>
          </a:p>
          <a:p>
            <a:pPr lvl="0"/>
            <a:r>
              <a:rPr lang="ru-RU" i="1" dirty="0"/>
              <a:t>Как мы можем определить эти изменения? </a:t>
            </a:r>
            <a:endParaRPr lang="ru-RU" dirty="0"/>
          </a:p>
          <a:p>
            <a:pPr lvl="0"/>
            <a:r>
              <a:rPr lang="ru-RU" i="1" dirty="0"/>
              <a:t>Какие данные необходимо сравнить, чтобы сделать нужный нам вывод? </a:t>
            </a:r>
            <a:endParaRPr lang="ru-RU" dirty="0"/>
          </a:p>
          <a:p>
            <a:r>
              <a:rPr lang="ru-RU" i="1" dirty="0"/>
              <a:t>Какое влияние имело вхождение Хакасии в состав Российского государства на развитие этого региона?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A77695C-798D-4866-A298-1C20EBE20A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74" y="1345541"/>
            <a:ext cx="5074470" cy="3386115"/>
          </a:xfrm>
        </p:spPr>
      </p:pic>
    </p:spTree>
    <p:extLst>
      <p:ext uri="{BB962C8B-B14F-4D97-AF65-F5344CB8AC3E}">
        <p14:creationId xmlns:p14="http://schemas.microsoft.com/office/powerpoint/2010/main" val="38835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38D65F8-0E4B-47AF-8027-2E5147F0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ВХОЖДЕНИЯ ХАКАСИИ В СОСТАВ РОССИЙСКОЙ ИМПЕРИИ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6026F743-7E42-40E4-9A63-4A310A0C1D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290537"/>
              </p:ext>
            </p:extLst>
          </p:nvPr>
        </p:nvGraphicFramePr>
        <p:xfrm>
          <a:off x="838200" y="1825625"/>
          <a:ext cx="10515600" cy="3617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43205178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212848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9266875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43340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92810517"/>
                    </a:ext>
                  </a:extLst>
                </a:gridCol>
              </a:tblGrid>
              <a:tr h="967667">
                <a:tc>
                  <a:txBody>
                    <a:bodyPr/>
                    <a:lstStyle/>
                    <a:p>
                      <a:r>
                        <a:rPr lang="ru-RU" dirty="0"/>
                        <a:t>СФЕРА ОБЩЕСТВА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ФАКТЫ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ПОЛОЖИТЕЛЬНОЕ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ОТРИЦАТЕЛЬНОЕ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ВЫВОД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894221"/>
                  </a:ext>
                </a:extLst>
              </a:tr>
              <a:tr h="560633">
                <a:tc>
                  <a:txBody>
                    <a:bodyPr/>
                    <a:lstStyle/>
                    <a:p>
                      <a:r>
                        <a:rPr lang="ru-RU" dirty="0"/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08132"/>
                  </a:ext>
                </a:extLst>
              </a:tr>
              <a:tr h="560633">
                <a:tc>
                  <a:txBody>
                    <a:bodyPr/>
                    <a:lstStyle/>
                    <a:p>
                      <a:r>
                        <a:rPr lang="ru-RU" dirty="0"/>
                        <a:t>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403540"/>
                  </a:ext>
                </a:extLst>
              </a:tr>
              <a:tr h="967667">
                <a:tc>
                  <a:txBody>
                    <a:bodyPr/>
                    <a:lstStyle/>
                    <a:p>
                      <a:r>
                        <a:rPr lang="ru-RU" dirty="0"/>
                        <a:t>СОЦИАЛЬНАЯ 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114940"/>
                  </a:ext>
                </a:extLst>
              </a:tr>
              <a:tr h="560633">
                <a:tc>
                  <a:txBody>
                    <a:bodyPr/>
                    <a:lstStyle/>
                    <a:p>
                      <a:r>
                        <a:rPr lang="ru-RU" dirty="0"/>
                        <a:t>ДУХОВНАЯ 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022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66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8D6E5-213F-4DE6-918D-10DC085A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802908-C35C-41C4-98B9-73D7051EF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Вхождение Хакасии в состав Российской империи было вызвано необходимостью решить как внешнеполитические задачи, так и разрешением внутренних проблем этого региона.</a:t>
            </a:r>
          </a:p>
          <a:p>
            <a:pPr marL="0" indent="0">
              <a:buNone/>
            </a:pPr>
            <a:r>
              <a:rPr lang="ru-RU" dirty="0"/>
              <a:t>Присоединение Хакасии к России имело важное значение для дальнейшего социально-экономического и политического </a:t>
            </a:r>
            <a:r>
              <a:rPr lang="ru-RU"/>
              <a:t>развития государства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615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155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ВХОЖДЕНИЕ ХАКАСИИ В СОСТАВ РОССИЙСКОЙ ИМПЕРИИ</vt:lpstr>
      <vt:lpstr>Презентация PowerPoint</vt:lpstr>
      <vt:lpstr>Презентация PowerPoint</vt:lpstr>
      <vt:lpstr>Презентация PowerPoint</vt:lpstr>
      <vt:lpstr>РЕЗУЛЬТАТЫ ВХОЖДЕНИЯ ХАКАСИИ В СОСТАВ РОССИЙСКОЙ ИМПЕРИИ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ВХОЖДЕНИЕ ХАКАСИИ В СОСТАВ РОССИЙСКОЙ ИМПЕРИИ</dc:title>
  <dc:creator>Sunmarina36@gmail.com</dc:creator>
  <cp:lastModifiedBy>Sunmarina36@gmail.com</cp:lastModifiedBy>
  <cp:revision>4</cp:revision>
  <dcterms:created xsi:type="dcterms:W3CDTF">2021-10-24T02:18:56Z</dcterms:created>
  <dcterms:modified xsi:type="dcterms:W3CDTF">2021-10-24T02:40:37Z</dcterms:modified>
</cp:coreProperties>
</file>