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6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5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7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21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40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1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04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08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6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>
                <a:tint val="40000"/>
                <a:satMod val="350000"/>
              </a:schemeClr>
            </a:gs>
            <a:gs pos="55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3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386664-C2E9-4F4D-B579-ADAB320D9ED9}"/>
              </a:ext>
            </a:extLst>
          </p:cNvPr>
          <p:cNvSpPr txBox="1"/>
          <p:nvPr/>
        </p:nvSpPr>
        <p:spPr>
          <a:xfrm>
            <a:off x="1907704" y="908720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  <a:endParaRPr lang="en-150" sz="88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19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13" name="Прямоугольник 12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3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61/954/61954373_1280088852_430aec6ef2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548" y="156492"/>
            <a:ext cx="7249019" cy="658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508800"/>
            <a:ext cx="52565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 велению князя   Ивана  по- строили новые стены из ______ кирпича со сторожевыми башнями. На главной, _______, башне установили часы _______. До сих пор их «красный» , то есть красивый звон можно услышать по радио. А как красиво звонят колокола! Поэтому Москву называют   </a:t>
            </a: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___________.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258" y="1672387"/>
            <a:ext cx="170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красного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6008" y="47251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Спасской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6447" y="2191303"/>
            <a:ext cx="208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 и соль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7836" y="3731160"/>
            <a:ext cx="2603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краснозвонной</a:t>
            </a:r>
            <a:endParaRPr lang="ru-RU" sz="3200" dirty="0">
              <a:solidFill>
                <a:srgbClr val="1F497D">
                  <a:lumMod val="50000"/>
                </a:srgb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7836" y="2678625"/>
            <a:ext cx="18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куранты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7836" y="1268760"/>
            <a:ext cx="2376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Золоченые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6447" y="4221088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церквей, соборов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7836" y="3263400"/>
            <a:ext cx="1147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хлебу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6447" y="836712"/>
            <a:ext cx="3106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открытой, щедрой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77413 -0.1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98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34705 0.0354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48055 0.2164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28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0.7323 -0.4099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15" y="-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2" grpId="0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22572"/>
            <a:ext cx="6588108" cy="459700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ИГРА</a:t>
            </a:r>
            <a:r>
              <a:rPr lang="ru-RU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«Найди правильный ответ»</a:t>
            </a:r>
          </a:p>
        </p:txBody>
      </p:sp>
    </p:spTree>
    <p:extLst>
      <p:ext uri="{BB962C8B-B14F-4D97-AF65-F5344CB8AC3E}">
        <p14:creationId xmlns:p14="http://schemas.microsoft.com/office/powerpoint/2010/main" val="424623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54680" y="1281038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78072" y="1289676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4" name="Группа 179"/>
          <p:cNvGrpSpPr/>
          <p:nvPr/>
        </p:nvGrpSpPr>
        <p:grpSpPr>
          <a:xfrm>
            <a:off x="5818232" y="1289676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15" name="Прямоугольник 14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423673" y="3288624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двуглавый </a:t>
              </a:r>
            </a:p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орёл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68748" y="3288624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162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54680" y="1281038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78072" y="1289676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68748" y="3288624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179"/>
          <p:cNvGrpSpPr/>
          <p:nvPr/>
        </p:nvGrpSpPr>
        <p:grpSpPr>
          <a:xfrm>
            <a:off x="5818232" y="1289676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31" name="Прямоугольник 30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857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78072" y="1289676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68748" y="3288624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152"/>
          <p:cNvGrpSpPr>
            <a:grpSpLocks/>
          </p:cNvGrpSpPr>
          <p:nvPr/>
        </p:nvGrpSpPr>
        <p:grpSpPr bwMode="auto">
          <a:xfrm>
            <a:off x="2954680" y="1281038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34" name="Прямоугольник 33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47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68748" y="3288624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179"/>
          <p:cNvGrpSpPr/>
          <p:nvPr/>
        </p:nvGrpSpPr>
        <p:grpSpPr>
          <a:xfrm>
            <a:off x="4378072" y="1289676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31" name="Прямоугольник 30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3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152"/>
          <p:cNvGrpSpPr>
            <a:grpSpLocks/>
          </p:cNvGrpSpPr>
          <p:nvPr/>
        </p:nvGrpSpPr>
        <p:grpSpPr bwMode="auto">
          <a:xfrm>
            <a:off x="2968748" y="3288624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34" name="Прямоугольник 33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9"/>
          <p:cNvGrpSpPr/>
          <p:nvPr/>
        </p:nvGrpSpPr>
        <p:grpSpPr>
          <a:xfrm>
            <a:off x="4392140" y="3297262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9" name="Прямоугольник 18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77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краснозвонная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6" name="Группа 179"/>
          <p:cNvGrpSpPr/>
          <p:nvPr/>
        </p:nvGrpSpPr>
        <p:grpSpPr>
          <a:xfrm>
            <a:off x="5832300" y="3297262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807906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</a:t>
              </a:r>
            </a:p>
            <a:p>
              <a:pPr algn="ctr">
                <a:defRPr/>
              </a:pPr>
              <a:r>
                <a:rPr lang="ru-RU" sz="4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44379" y="5616614"/>
            <a:ext cx="1232221" cy="1130424"/>
            <a:chOff x="7544379" y="5698392"/>
            <a:chExt cx="1232221" cy="1130424"/>
          </a:xfrm>
        </p:grpSpPr>
        <p:sp>
          <p:nvSpPr>
            <p:cNvPr id="3" name="Овал 2"/>
            <p:cNvSpPr/>
            <p:nvPr/>
          </p:nvSpPr>
          <p:spPr>
            <a:xfrm>
              <a:off x="7544379" y="5698392"/>
              <a:ext cx="1232221" cy="1130424"/>
            </a:xfrm>
            <a:prstGeom prst="ellips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71285" y="6021288"/>
              <a:ext cx="978408" cy="484632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82"/>
          <p:cNvGrpSpPr>
            <a:grpSpLocks/>
          </p:cNvGrpSpPr>
          <p:nvPr/>
        </p:nvGrpSpPr>
        <p:grpSpPr bwMode="auto">
          <a:xfrm>
            <a:off x="451901" y="1281038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6" name="Прямоугольник 1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04048" y="1556792"/>
              <a:ext cx="1741607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6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19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129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Monotype Corsiva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Administrator</cp:lastModifiedBy>
  <cp:revision>10</cp:revision>
  <dcterms:created xsi:type="dcterms:W3CDTF">2014-04-07T15:10:26Z</dcterms:created>
  <dcterms:modified xsi:type="dcterms:W3CDTF">2022-01-04T09:58:36Z</dcterms:modified>
</cp:coreProperties>
</file>