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6" r:id="rId4"/>
    <p:sldId id="285" r:id="rId5"/>
    <p:sldId id="258" r:id="rId6"/>
    <p:sldId id="259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70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1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0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4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0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5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3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F8F6-CBC7-4A99-87E5-AD53B27FF5E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31168"/>
            <a:ext cx="9144000" cy="52341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Урок </a:t>
            </a:r>
            <a:r>
              <a:rPr lang="en-US" b="1" dirty="0">
                <a:solidFill>
                  <a:schemeClr val="tx1"/>
                </a:solidFill>
              </a:rPr>
              <a:t>литературного чтения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en-US" b="1" dirty="0">
                <a:solidFill>
                  <a:schemeClr val="tx1"/>
                </a:solidFill>
              </a:rPr>
              <a:t>о</a:t>
            </a:r>
            <a:r>
              <a:rPr lang="ru-RU" b="1" dirty="0">
                <a:solidFill>
                  <a:schemeClr val="tx1"/>
                </a:solidFill>
              </a:rPr>
              <a:t> 2 «Д» классе</a:t>
            </a:r>
          </a:p>
          <a:p>
            <a:r>
              <a:rPr lang="ru-RU" b="1" dirty="0">
                <a:solidFill>
                  <a:schemeClr val="tx1"/>
                </a:solidFill>
              </a:rPr>
              <a:t>УМК «</a:t>
            </a:r>
            <a:r>
              <a:rPr lang="en-US" b="1" dirty="0">
                <a:solidFill>
                  <a:schemeClr val="tx1"/>
                </a:solidFill>
              </a:rPr>
              <a:t>Н</a:t>
            </a:r>
            <a:r>
              <a:rPr lang="ru-RU" b="1" dirty="0">
                <a:solidFill>
                  <a:schemeClr val="tx1"/>
                </a:solidFill>
              </a:rPr>
              <a:t>а</a:t>
            </a:r>
            <a:r>
              <a:rPr lang="en-US" b="1" dirty="0">
                <a:solidFill>
                  <a:schemeClr val="tx1"/>
                </a:solidFill>
              </a:rPr>
              <a:t>ч</a:t>
            </a:r>
            <a:r>
              <a:rPr lang="ru-RU" b="1" dirty="0">
                <a:solidFill>
                  <a:schemeClr val="tx1"/>
                </a:solidFill>
              </a:rPr>
              <a:t>а</a:t>
            </a:r>
            <a:r>
              <a:rPr lang="en-US" b="1" dirty="0">
                <a:solidFill>
                  <a:schemeClr val="tx1"/>
                </a:solidFill>
              </a:rPr>
              <a:t>л</a:t>
            </a:r>
            <a:r>
              <a:rPr lang="ru-RU" b="1" dirty="0">
                <a:solidFill>
                  <a:schemeClr val="tx1"/>
                </a:solidFill>
              </a:rPr>
              <a:t>ь</a:t>
            </a:r>
            <a:r>
              <a:rPr lang="en-US" b="1" dirty="0">
                <a:solidFill>
                  <a:schemeClr val="tx1"/>
                </a:solidFill>
              </a:rPr>
              <a:t>н</a:t>
            </a:r>
            <a:r>
              <a:rPr lang="ru-RU" b="1" dirty="0">
                <a:solidFill>
                  <a:schemeClr val="tx1"/>
                </a:solidFill>
              </a:rPr>
              <a:t>а</a:t>
            </a:r>
            <a:r>
              <a:rPr lang="en-US" b="1" dirty="0">
                <a:solidFill>
                  <a:schemeClr val="tx1"/>
                </a:solidFill>
              </a:rPr>
              <a:t>я ш</a:t>
            </a:r>
            <a:r>
              <a:rPr lang="ru-RU" b="1" dirty="0">
                <a:solidFill>
                  <a:schemeClr val="tx1"/>
                </a:solidFill>
              </a:rPr>
              <a:t>кола 21 века»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Тема:  «</a:t>
            </a:r>
            <a:r>
              <a:rPr lang="en-US" sz="3600" b="1" dirty="0">
                <a:solidFill>
                  <a:srgbClr val="FF0000"/>
                </a:solidFill>
              </a:rPr>
              <a:t>Л.Н. </a:t>
            </a:r>
            <a:r>
              <a:rPr lang="ru-RU" sz="3600" b="1" dirty="0">
                <a:solidFill>
                  <a:srgbClr val="FF0000"/>
                </a:solidFill>
              </a:rPr>
              <a:t>Т</a:t>
            </a:r>
            <a:r>
              <a:rPr lang="en-US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rgbClr val="FF0000"/>
                </a:solidFill>
              </a:rPr>
              <a:t>л</a:t>
            </a:r>
            <a:r>
              <a:rPr lang="en-US" sz="3600" b="1" dirty="0">
                <a:solidFill>
                  <a:srgbClr val="FF0000"/>
                </a:solidFill>
              </a:rPr>
              <a:t>с</a:t>
            </a:r>
            <a:r>
              <a:rPr lang="ru-RU" sz="3600" b="1" dirty="0">
                <a:solidFill>
                  <a:srgbClr val="FF0000"/>
                </a:solidFill>
              </a:rPr>
              <a:t>т</a:t>
            </a:r>
            <a:r>
              <a:rPr lang="en-US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rgbClr val="FF0000"/>
                </a:solidFill>
              </a:rPr>
              <a:t>й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en-US" sz="3600" b="1" dirty="0">
                <a:solidFill>
                  <a:srgbClr val="FF0000"/>
                </a:solidFill>
              </a:rPr>
              <a:t>т</a:t>
            </a:r>
            <a:r>
              <a:rPr lang="ru-RU" sz="3600" b="1" dirty="0">
                <a:solidFill>
                  <a:srgbClr val="FF0000"/>
                </a:solidFill>
              </a:rPr>
              <a:t>е</a:t>
            </a:r>
            <a:r>
              <a:rPr lang="en-US" sz="3600" b="1" dirty="0">
                <a:solidFill>
                  <a:srgbClr val="FF0000"/>
                </a:solidFill>
              </a:rPr>
              <a:t>ц </a:t>
            </a:r>
            <a:r>
              <a:rPr lang="ru-RU" sz="3600" b="1" dirty="0">
                <a:solidFill>
                  <a:srgbClr val="FF0000"/>
                </a:solidFill>
              </a:rPr>
              <a:t>и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с</a:t>
            </a:r>
            <a:r>
              <a:rPr lang="en-US" sz="3600" b="1" dirty="0">
                <a:solidFill>
                  <a:srgbClr val="FF0000"/>
                </a:solidFill>
              </a:rPr>
              <a:t>ы</a:t>
            </a:r>
            <a:r>
              <a:rPr lang="ru-RU" sz="3600" b="1" dirty="0">
                <a:solidFill>
                  <a:srgbClr val="FF0000"/>
                </a:solidFill>
              </a:rPr>
              <a:t>н</a:t>
            </a:r>
            <a:r>
              <a:rPr lang="en-US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rgbClr val="FF0000"/>
                </a:solidFill>
              </a:rPr>
              <a:t>в</a:t>
            </a:r>
            <a:r>
              <a:rPr lang="en-US" sz="3600" b="1" dirty="0">
                <a:solidFill>
                  <a:srgbClr val="FF0000"/>
                </a:solidFill>
              </a:rPr>
              <a:t>ь</a:t>
            </a:r>
            <a:r>
              <a:rPr lang="ru-RU" sz="3600" b="1" dirty="0">
                <a:solidFill>
                  <a:srgbClr val="FF0000"/>
                </a:solidFill>
              </a:rPr>
              <a:t>я»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Учитель: </a:t>
            </a:r>
            <a:r>
              <a:rPr lang="ru-RU" b="1" dirty="0" err="1">
                <a:solidFill>
                  <a:schemeClr val="tx1"/>
                </a:solidFill>
              </a:rPr>
              <a:t>Ситникова</a:t>
            </a:r>
            <a:r>
              <a:rPr lang="ru-RU" b="1" dirty="0">
                <a:solidFill>
                  <a:schemeClr val="tx1"/>
                </a:solidFill>
              </a:rPr>
              <a:t> Елена Вячеславовна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55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C38F41-4B99-4A99-B208-AC6F4C1FC406}"/>
              </a:ext>
            </a:extLst>
          </p:cNvPr>
          <p:cNvSpPr txBox="1"/>
          <p:nvPr/>
        </p:nvSpPr>
        <p:spPr>
          <a:xfrm>
            <a:off x="-36512" y="18864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/>
              <a:t>с</a:t>
            </a:r>
            <a:r>
              <a:rPr lang="ru-RU" sz="7200" b="1" i="1" dirty="0"/>
              <a:t>о</a:t>
            </a:r>
            <a:r>
              <a:rPr lang="en-US" sz="7200" b="1" i="1" dirty="0"/>
              <a:t>р</a:t>
            </a:r>
            <a:r>
              <a:rPr lang="ru-RU" sz="7200" b="1" i="1" dirty="0"/>
              <a:t>г</a:t>
            </a:r>
            <a:r>
              <a:rPr lang="en-US" sz="7200" b="1" i="1" dirty="0"/>
              <a:t>о</a:t>
            </a:r>
            <a:endParaRPr lang="ru-RU" sz="7200" b="1" i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53DC06-1687-4BBE-AB0E-FE4ED61E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371" y="1664730"/>
            <a:ext cx="3672629" cy="24484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5D5BCC-2093-4845-90D9-70795FF19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916832"/>
            <a:ext cx="315619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19491-27EA-45C0-9CB0-B0B10F00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836712"/>
            <a:ext cx="8686800" cy="1898152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Наш Полкан попа</a:t>
            </a:r>
            <a:r>
              <a:rPr lang="en-US" sz="6000" b="1" dirty="0"/>
              <a:t>л </a:t>
            </a:r>
            <a:r>
              <a:rPr lang="ru-RU" sz="6000" b="1" dirty="0"/>
              <a:t>в капкан</a:t>
            </a:r>
            <a:r>
              <a:rPr lang="ru-RU" sz="5300" b="1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A5BE40-E70B-40F5-A816-A58D8700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48" y="2996952"/>
            <a:ext cx="4416703" cy="16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8ED99D-82C4-453C-AAC7-12FABFA7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2777"/>
            <a:ext cx="8208912" cy="3528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rgbClr val="7030A0"/>
                </a:solidFill>
              </a:rPr>
              <a:t>1. </a:t>
            </a:r>
            <a:r>
              <a:rPr lang="ru-RU" sz="3600" i="1" dirty="0">
                <a:solidFill>
                  <a:srgbClr val="7030A0"/>
                </a:solidFill>
              </a:rPr>
              <a:t>С</a:t>
            </a:r>
            <a:r>
              <a:rPr lang="en-US" sz="3600" i="1" dirty="0">
                <a:solidFill>
                  <a:srgbClr val="7030A0"/>
                </a:solidFill>
              </a:rPr>
              <a:t>о</a:t>
            </a:r>
            <a:r>
              <a:rPr lang="ru-RU" sz="3600" i="1" dirty="0">
                <a:solidFill>
                  <a:srgbClr val="7030A0"/>
                </a:solidFill>
              </a:rPr>
              <a:t>г</a:t>
            </a:r>
            <a:r>
              <a:rPr lang="en-US" sz="3600" i="1" dirty="0">
                <a:solidFill>
                  <a:srgbClr val="7030A0"/>
                </a:solidFill>
              </a:rPr>
              <a:t>л</a:t>
            </a:r>
            <a:r>
              <a:rPr lang="ru-RU" sz="3600" i="1" dirty="0">
                <a:solidFill>
                  <a:srgbClr val="7030A0"/>
                </a:solidFill>
              </a:rPr>
              <a:t>а</a:t>
            </a:r>
            <a:r>
              <a:rPr lang="en-US" sz="3600" i="1" dirty="0">
                <a:solidFill>
                  <a:srgbClr val="7030A0"/>
                </a:solidFill>
              </a:rPr>
              <a:t>с</a:t>
            </a:r>
            <a:r>
              <a:rPr lang="ru-RU" sz="3600" i="1" dirty="0">
                <a:solidFill>
                  <a:srgbClr val="7030A0"/>
                </a:solidFill>
              </a:rPr>
              <a:t>н</a:t>
            </a:r>
            <a:r>
              <a:rPr lang="en-US" sz="3600" i="1" dirty="0">
                <a:solidFill>
                  <a:srgbClr val="7030A0"/>
                </a:solidFill>
              </a:rPr>
              <a:t>у</a:t>
            </a:r>
            <a:r>
              <a:rPr lang="ru-RU" sz="3600" i="1" dirty="0">
                <a:solidFill>
                  <a:srgbClr val="7030A0"/>
                </a:solidFill>
              </a:rPr>
              <a:t>ю</a:t>
            </a:r>
            <a:r>
              <a:rPr lang="en-US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>
                <a:solidFill>
                  <a:srgbClr val="7030A0"/>
                </a:solidFill>
              </a:rPr>
              <a:t>с</a:t>
            </a:r>
            <a:r>
              <a:rPr lang="en-US" sz="3600" i="1" dirty="0">
                <a:solidFill>
                  <a:srgbClr val="7030A0"/>
                </a:solidFill>
              </a:rPr>
              <a:t>е</a:t>
            </a:r>
            <a:r>
              <a:rPr lang="ru-RU" sz="3600" i="1" dirty="0">
                <a:solidFill>
                  <a:srgbClr val="7030A0"/>
                </a:solidFill>
              </a:rPr>
              <a:t>м</a:t>
            </a:r>
            <a:r>
              <a:rPr lang="en-US" sz="3600" i="1" dirty="0">
                <a:solidFill>
                  <a:srgbClr val="7030A0"/>
                </a:solidFill>
              </a:rPr>
              <a:t>ь</a:t>
            </a:r>
            <a:r>
              <a:rPr lang="ru-RU" sz="3600" i="1" dirty="0">
                <a:solidFill>
                  <a:srgbClr val="7030A0"/>
                </a:solidFill>
              </a:rPr>
              <a:t>ю</a:t>
            </a:r>
            <a:r>
              <a:rPr lang="en-US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>
                <a:solidFill>
                  <a:srgbClr val="7030A0"/>
                </a:solidFill>
              </a:rPr>
              <a:t>и</a:t>
            </a:r>
            <a:r>
              <a:rPr lang="en-US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>
                <a:solidFill>
                  <a:srgbClr val="7030A0"/>
                </a:solidFill>
              </a:rPr>
              <a:t>г</a:t>
            </a:r>
            <a:r>
              <a:rPr lang="en-US" sz="3600" i="1" dirty="0">
                <a:solidFill>
                  <a:srgbClr val="7030A0"/>
                </a:solidFill>
              </a:rPr>
              <a:t>о</a:t>
            </a:r>
            <a:r>
              <a:rPr lang="ru-RU" sz="3600" i="1" dirty="0">
                <a:solidFill>
                  <a:srgbClr val="7030A0"/>
                </a:solidFill>
              </a:rPr>
              <a:t>р</a:t>
            </a:r>
            <a:r>
              <a:rPr lang="en-US" sz="3600" i="1" dirty="0">
                <a:solidFill>
                  <a:srgbClr val="7030A0"/>
                </a:solidFill>
              </a:rPr>
              <a:t>е </a:t>
            </a:r>
            <a:r>
              <a:rPr lang="ru-RU" sz="3600" i="1" dirty="0">
                <a:solidFill>
                  <a:srgbClr val="7030A0"/>
                </a:solidFill>
              </a:rPr>
              <a:t>н</a:t>
            </a:r>
            <a:r>
              <a:rPr lang="en-US" sz="3600" i="1" dirty="0">
                <a:solidFill>
                  <a:srgbClr val="7030A0"/>
                </a:solidFill>
              </a:rPr>
              <a:t>е </a:t>
            </a:r>
            <a:r>
              <a:rPr lang="ru-RU" sz="3600" i="1" dirty="0">
                <a:solidFill>
                  <a:srgbClr val="7030A0"/>
                </a:solidFill>
              </a:rPr>
              <a:t>б</a:t>
            </a:r>
            <a:r>
              <a:rPr lang="en-US" sz="3600" i="1" dirty="0">
                <a:solidFill>
                  <a:srgbClr val="7030A0"/>
                </a:solidFill>
              </a:rPr>
              <a:t>е</a:t>
            </a:r>
            <a:r>
              <a:rPr lang="ru-RU" sz="3600" i="1" dirty="0">
                <a:solidFill>
                  <a:srgbClr val="7030A0"/>
                </a:solidFill>
              </a:rPr>
              <a:t>р</a:t>
            </a:r>
            <a:r>
              <a:rPr lang="en-US" sz="3600" i="1" dirty="0">
                <a:solidFill>
                  <a:srgbClr val="7030A0"/>
                </a:solidFill>
              </a:rPr>
              <a:t>е</a:t>
            </a:r>
            <a:r>
              <a:rPr lang="ru-RU" sz="3600" i="1" dirty="0">
                <a:solidFill>
                  <a:srgbClr val="7030A0"/>
                </a:solidFill>
              </a:rPr>
              <a:t>т</a:t>
            </a:r>
            <a:r>
              <a:rPr lang="en-US" sz="3600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7030A0"/>
                </a:solidFill>
              </a:rPr>
              <a:t>2</a:t>
            </a:r>
            <a:r>
              <a:rPr lang="ru-RU" sz="3600" i="1" dirty="0">
                <a:solidFill>
                  <a:srgbClr val="7030A0"/>
                </a:solidFill>
              </a:rPr>
              <a:t>.</a:t>
            </a:r>
            <a:r>
              <a:rPr lang="en-US" sz="3600" i="1" dirty="0">
                <a:solidFill>
                  <a:srgbClr val="7030A0"/>
                </a:solidFill>
              </a:rPr>
              <a:t> Своя семья –самые верные друзья.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7030A0"/>
                </a:solidFill>
              </a:rPr>
              <a:t>3. Вся семья вместе, так и душа на месте.</a:t>
            </a:r>
            <a:endParaRPr lang="ru-RU" sz="3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DAAF1-E497-407C-B6A1-0A35B44E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dirty="0"/>
              <a:t>К</a:t>
            </a:r>
            <a:r>
              <a:rPr lang="ru-RU" dirty="0"/>
              <a:t>р</a:t>
            </a:r>
            <a:r>
              <a:rPr lang="en-US" dirty="0"/>
              <a:t>о</a:t>
            </a:r>
            <a:r>
              <a:rPr lang="ru-RU" dirty="0"/>
              <a:t>с</a:t>
            </a:r>
            <a:r>
              <a:rPr lang="en-US" dirty="0"/>
              <a:t>с</a:t>
            </a:r>
            <a:r>
              <a:rPr lang="ru-RU" dirty="0"/>
              <a:t>в</a:t>
            </a:r>
            <a:r>
              <a:rPr lang="en-US" dirty="0"/>
              <a:t>о</a:t>
            </a:r>
            <a:r>
              <a:rPr lang="ru-RU" dirty="0"/>
              <a:t>р</a:t>
            </a:r>
            <a:r>
              <a:rPr lang="en-US" dirty="0"/>
              <a:t>д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D3D89E-EB38-4BB5-898A-586F389C8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196752"/>
            <a:ext cx="5100443" cy="40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28D0AC-F135-4CF2-A03F-1765ADA1E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475" y="764704"/>
            <a:ext cx="52430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08E41-783F-4809-AF66-94B9733A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i="1" dirty="0"/>
              <a:t>Л.</a:t>
            </a:r>
            <a:r>
              <a:rPr lang="ru-RU" sz="4900" i="1" dirty="0"/>
              <a:t>Н</a:t>
            </a:r>
            <a:r>
              <a:rPr lang="en-US" sz="4900" i="1" dirty="0"/>
              <a:t> </a:t>
            </a:r>
            <a:r>
              <a:rPr lang="ru-RU" sz="4900" i="1" dirty="0"/>
              <a:t>Т</a:t>
            </a:r>
            <a:r>
              <a:rPr lang="en-US" sz="4900" i="1" dirty="0"/>
              <a:t>о</a:t>
            </a:r>
            <a:r>
              <a:rPr lang="ru-RU" sz="4900" i="1" dirty="0"/>
              <a:t>с</a:t>
            </a:r>
            <a:r>
              <a:rPr lang="en-US" sz="4900" i="1" dirty="0"/>
              <a:t>т</a:t>
            </a:r>
            <a:r>
              <a:rPr lang="ru-RU" sz="4900" i="1" dirty="0"/>
              <a:t>о</a:t>
            </a:r>
            <a:r>
              <a:rPr lang="en-US" sz="4900" i="1" dirty="0"/>
              <a:t>й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AE888-CA21-4AC0-AFC3-4FE2EFA7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i="1" dirty="0"/>
              <a:t>       </a:t>
            </a:r>
            <a:endParaRPr lang="ru-RU" sz="4000" i="1" dirty="0"/>
          </a:p>
          <a:p>
            <a:pPr marL="0" indent="0" algn="ctr">
              <a:buNone/>
            </a:pPr>
            <a:r>
              <a:rPr lang="en-US" sz="4000" i="1" dirty="0"/>
              <a:t>     “</a:t>
            </a:r>
            <a:r>
              <a:rPr lang="en-US" sz="4800" i="1" dirty="0" err="1"/>
              <a:t>Отец</a:t>
            </a:r>
            <a:r>
              <a:rPr lang="en-US" sz="4800" i="1" dirty="0"/>
              <a:t> и </a:t>
            </a:r>
            <a:r>
              <a:rPr lang="en-US" sz="4800" i="1" dirty="0" err="1"/>
              <a:t>сыновья</a:t>
            </a:r>
            <a:r>
              <a:rPr lang="en-US" sz="4800" i="1" dirty="0"/>
              <a:t>”</a:t>
            </a:r>
            <a:endParaRPr lang="ru-RU" sz="4000" i="1" dirty="0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2082CBF2-8F14-4CB7-9F6F-D7F6D31F07E4}"/>
              </a:ext>
            </a:extLst>
          </p:cNvPr>
          <p:cNvSpPr/>
          <p:nvPr/>
        </p:nvSpPr>
        <p:spPr>
          <a:xfrm rot="10800000">
            <a:off x="2771800" y="1773568"/>
            <a:ext cx="4032448" cy="22314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5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F524A-F716-431B-BDA9-FE169326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Синквейн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C6BA4-014D-4BB0-A34F-A9FC179FB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456384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1. </a:t>
            </a:r>
            <a:r>
              <a:rPr lang="ru-RU" i="1" dirty="0"/>
              <a:t>С</a:t>
            </a:r>
            <a:r>
              <a:rPr lang="en-US" i="1" dirty="0"/>
              <a:t>е</a:t>
            </a:r>
            <a:r>
              <a:rPr lang="ru-RU" i="1" dirty="0"/>
              <a:t>м</a:t>
            </a:r>
            <a:r>
              <a:rPr lang="en-US" i="1" dirty="0"/>
              <a:t>ь</a:t>
            </a:r>
            <a:r>
              <a:rPr lang="ru-RU" i="1" dirty="0"/>
              <a:t>я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i="1" dirty="0"/>
              <a:t>2. Большая, дружная.</a:t>
            </a:r>
          </a:p>
          <a:p>
            <a:pPr marL="0" indent="0">
              <a:buNone/>
            </a:pPr>
            <a:r>
              <a:rPr lang="en-US" i="1" dirty="0"/>
              <a:t>3. Помогает, выручает, учит.</a:t>
            </a:r>
          </a:p>
          <a:p>
            <a:pPr marL="0" indent="0">
              <a:buNone/>
            </a:pPr>
            <a:r>
              <a:rPr lang="en-US" i="1" dirty="0"/>
              <a:t>4. Вся семья вместе-душа на месте.</a:t>
            </a:r>
          </a:p>
          <a:p>
            <a:pPr marL="0" indent="0">
              <a:buNone/>
            </a:pPr>
            <a:r>
              <a:rPr lang="en-US" i="1" dirty="0"/>
              <a:t>5. </a:t>
            </a:r>
            <a:r>
              <a:rPr lang="ru-RU" i="1" dirty="0"/>
              <a:t>Р</a:t>
            </a:r>
            <a:r>
              <a:rPr lang="en-US" i="1" dirty="0"/>
              <a:t>одители.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723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2123728" y="1264078"/>
            <a:ext cx="6408712" cy="3749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 считаете, что урок прошёл для вас плодотворно, с пользой. Вы научились и можете помочь другим.</a:t>
            </a:r>
          </a:p>
          <a:p>
            <a:pPr algn="just">
              <a:lnSpc>
                <a:spcPct val="90000"/>
              </a:lnSpc>
            </a:pP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 считаете, что научились применять свои знания, но вам ещё нужна помощь.</a:t>
            </a:r>
          </a:p>
          <a:p>
            <a:pPr algn="just">
              <a:lnSpc>
                <a:spcPct val="90000"/>
              </a:lnSpc>
            </a:pP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 считаете, что было трудно на уроке.</a:t>
            </a:r>
          </a:p>
          <a:p>
            <a:pPr>
              <a:lnSpc>
                <a:spcPct val="90000"/>
              </a:lnSpc>
            </a:pPr>
            <a:endParaRPr lang="ru-RU" altLang="ru-RU" sz="2400" b="1" i="1" dirty="0">
              <a:latin typeface="Comic Sans MS" pitchFamily="66" charset="0"/>
            </a:endParaRPr>
          </a:p>
        </p:txBody>
      </p:sp>
      <p:pic>
        <p:nvPicPr>
          <p:cNvPr id="5" name="Picture 8" descr="ра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b="4857"/>
          <a:stretch>
            <a:fillRect/>
          </a:stretch>
        </p:blipFill>
        <p:spPr>
          <a:xfrm>
            <a:off x="848459" y="1264078"/>
            <a:ext cx="610457" cy="827955"/>
          </a:xfrm>
          <a:prstGeom prst="rect">
            <a:avLst/>
          </a:prstGeom>
          <a:solidFill>
            <a:srgbClr val="FF9999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Picture 10" descr="удивлен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690" y="2789963"/>
            <a:ext cx="625993" cy="728344"/>
          </a:xfrm>
          <a:prstGeom prst="rect">
            <a:avLst/>
          </a:prstGeom>
          <a:solidFill>
            <a:srgbClr val="0099CC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7" name="WordArt 6" descr="black100"/>
          <p:cNvSpPr>
            <a:spLocks noChangeArrowheads="1" noChangeShapeType="1" noTextEdit="1"/>
          </p:cNvSpPr>
          <p:nvPr/>
        </p:nvSpPr>
        <p:spPr bwMode="auto">
          <a:xfrm>
            <a:off x="1785938" y="577850"/>
            <a:ext cx="56165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Оцените свою работу:</a:t>
            </a:r>
          </a:p>
        </p:txBody>
      </p:sp>
      <p:pic>
        <p:nvPicPr>
          <p:cNvPr id="8" name="Picture 12" descr="печ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2"/>
          <a:stretch>
            <a:fillRect/>
          </a:stretch>
        </p:blipFill>
        <p:spPr>
          <a:xfrm>
            <a:off x="840690" y="4178301"/>
            <a:ext cx="625079" cy="717378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43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8A82C9-94F0-42E7-810A-D580C7CE1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973" y="908720"/>
            <a:ext cx="7456054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56B442-D10E-4616-AA5F-F78BF29D8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Итак, друзья, внимание!</a:t>
            </a:r>
          </a:p>
          <a:p>
            <a:pPr marL="0" indent="0" algn="ctr">
              <a:buNone/>
            </a:pPr>
            <a:r>
              <a:rPr lang="ru-RU" b="1" dirty="0"/>
              <a:t>Вот прозвенел звонок.</a:t>
            </a:r>
          </a:p>
          <a:p>
            <a:pPr marL="0" indent="0" algn="ctr">
              <a:buNone/>
            </a:pPr>
            <a:r>
              <a:rPr lang="ru-RU" b="1" dirty="0"/>
              <a:t>Садитесь поудобнее,</a:t>
            </a:r>
          </a:p>
          <a:p>
            <a:pPr marL="0" indent="0" algn="ctr">
              <a:buNone/>
            </a:pPr>
            <a:r>
              <a:rPr lang="ru-RU" b="1" dirty="0"/>
              <a:t>Начнём  сейчас урок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FB44BF-46BC-47DB-B022-8339AD2F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92" y="3140968"/>
            <a:ext cx="1944216" cy="19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9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56EA7D6-5D03-4490-8168-A9555BF50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064" y="2420888"/>
            <a:ext cx="2663006" cy="2463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522689-06F3-44C1-88EE-762049395295}"/>
              </a:ext>
            </a:extLst>
          </p:cNvPr>
          <p:cNvSpPr txBox="1"/>
          <p:nvPr/>
        </p:nvSpPr>
        <p:spPr>
          <a:xfrm>
            <a:off x="648508" y="836712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К</a:t>
            </a:r>
            <a:r>
              <a:rPr lang="ru-RU" sz="4400" dirty="0">
                <a:solidFill>
                  <a:srgbClr val="002060"/>
                </a:solidFill>
              </a:rPr>
              <a:t>а</a:t>
            </a:r>
            <a:r>
              <a:rPr lang="en-US" sz="4400" dirty="0">
                <a:solidFill>
                  <a:srgbClr val="002060"/>
                </a:solidFill>
              </a:rPr>
              <a:t>ж</a:t>
            </a:r>
            <a:r>
              <a:rPr lang="ru-RU" sz="4400" dirty="0">
                <a:solidFill>
                  <a:srgbClr val="002060"/>
                </a:solidFill>
              </a:rPr>
              <a:t>д</a:t>
            </a:r>
            <a:r>
              <a:rPr lang="en-US" sz="4400" dirty="0">
                <a:solidFill>
                  <a:srgbClr val="002060"/>
                </a:solidFill>
              </a:rPr>
              <a:t>ы</a:t>
            </a:r>
            <a:r>
              <a:rPr lang="ru-RU" sz="4400" dirty="0">
                <a:solidFill>
                  <a:srgbClr val="002060"/>
                </a:solidFill>
              </a:rPr>
              <a:t>й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д</a:t>
            </a:r>
            <a:r>
              <a:rPr lang="en-US" sz="4400" dirty="0">
                <a:solidFill>
                  <a:srgbClr val="002060"/>
                </a:solidFill>
              </a:rPr>
              <a:t>е</a:t>
            </a:r>
            <a:r>
              <a:rPr lang="ru-RU" sz="4400" dirty="0">
                <a:solidFill>
                  <a:srgbClr val="002060"/>
                </a:solidFill>
              </a:rPr>
              <a:t>н</a:t>
            </a:r>
            <a:r>
              <a:rPr lang="en-US" sz="4400" dirty="0">
                <a:solidFill>
                  <a:srgbClr val="002060"/>
                </a:solidFill>
              </a:rPr>
              <a:t>ь </a:t>
            </a:r>
            <a:r>
              <a:rPr lang="ru-RU" sz="4400" dirty="0">
                <a:solidFill>
                  <a:srgbClr val="002060"/>
                </a:solidFill>
              </a:rPr>
              <a:t>ж</a:t>
            </a:r>
            <a:r>
              <a:rPr lang="en-US" sz="4400" dirty="0">
                <a:solidFill>
                  <a:srgbClr val="002060"/>
                </a:solidFill>
              </a:rPr>
              <a:t>и</a:t>
            </a:r>
            <a:r>
              <a:rPr lang="ru-RU" sz="4400" dirty="0">
                <a:solidFill>
                  <a:srgbClr val="002060"/>
                </a:solidFill>
              </a:rPr>
              <a:t>з</a:t>
            </a:r>
            <a:r>
              <a:rPr lang="en-US" sz="4400" dirty="0">
                <a:solidFill>
                  <a:srgbClr val="002060"/>
                </a:solidFill>
              </a:rPr>
              <a:t>н</a:t>
            </a:r>
            <a:r>
              <a:rPr lang="ru-RU" sz="4400" dirty="0">
                <a:solidFill>
                  <a:srgbClr val="002060"/>
                </a:solidFill>
              </a:rPr>
              <a:t>ь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п</a:t>
            </a:r>
            <a:r>
              <a:rPr lang="en-US" sz="4400" dirty="0">
                <a:solidFill>
                  <a:srgbClr val="002060"/>
                </a:solidFill>
              </a:rPr>
              <a:t>р</a:t>
            </a:r>
            <a:r>
              <a:rPr lang="ru-RU" sz="4400" dirty="0">
                <a:solidFill>
                  <a:srgbClr val="002060"/>
                </a:solidFill>
              </a:rPr>
              <a:t>и</a:t>
            </a:r>
            <a:r>
              <a:rPr lang="en-US" sz="4400" dirty="0">
                <a:solidFill>
                  <a:srgbClr val="002060"/>
                </a:solidFill>
              </a:rPr>
              <a:t>б</a:t>
            </a:r>
            <a:r>
              <a:rPr lang="ru-RU" sz="4400" dirty="0">
                <a:solidFill>
                  <a:srgbClr val="002060"/>
                </a:solidFill>
              </a:rPr>
              <a:t>а</a:t>
            </a:r>
            <a:r>
              <a:rPr lang="en-US" sz="4400" dirty="0">
                <a:solidFill>
                  <a:srgbClr val="002060"/>
                </a:solidFill>
              </a:rPr>
              <a:t>в</a:t>
            </a:r>
            <a:r>
              <a:rPr lang="ru-RU" sz="4400" dirty="0">
                <a:solidFill>
                  <a:srgbClr val="002060"/>
                </a:solidFill>
              </a:rPr>
              <a:t>л</a:t>
            </a:r>
            <a:r>
              <a:rPr lang="en-US" sz="4400" dirty="0">
                <a:solidFill>
                  <a:srgbClr val="002060"/>
                </a:solidFill>
              </a:rPr>
              <a:t>я</a:t>
            </a:r>
            <a:r>
              <a:rPr lang="ru-RU" sz="4400" dirty="0">
                <a:solidFill>
                  <a:srgbClr val="002060"/>
                </a:solidFill>
              </a:rPr>
              <a:t>е</a:t>
            </a:r>
            <a:r>
              <a:rPr lang="en-US" sz="4400" dirty="0">
                <a:solidFill>
                  <a:srgbClr val="002060"/>
                </a:solidFill>
              </a:rPr>
              <a:t>т частицу мудрости</a:t>
            </a:r>
            <a:r>
              <a:rPr lang="ru-RU" sz="4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1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281D57C-D127-4489-8BCB-983C70AB1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6249" y="1095468"/>
            <a:ext cx="2877860" cy="396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B2D4F7-772E-4613-9A2F-69FCA138E403}"/>
              </a:ext>
            </a:extLst>
          </p:cNvPr>
          <p:cNvSpPr txBox="1"/>
          <p:nvPr/>
        </p:nvSpPr>
        <p:spPr>
          <a:xfrm>
            <a:off x="393604" y="620688"/>
            <a:ext cx="5110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Л.Н. Толстой 1828г-1910г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61CB80-19E0-4EF2-BF0F-080C0BE7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6" y="1445727"/>
            <a:ext cx="4346561" cy="3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1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54ED0B5-5735-4636-8AD2-9091FB91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256584"/>
          </a:xfrm>
        </p:spPr>
        <p:txBody>
          <a:bodyPr>
            <a:normAutofit/>
          </a:bodyPr>
          <a:lstStyle/>
          <a:p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endParaRPr lang="ru-RU" sz="2000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A82AAC-CA56-4380-9958-0700F416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6682468" cy="44128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FE865C-CE08-4A53-99B3-7CFE5951E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426" y="4293096"/>
            <a:ext cx="6718374" cy="853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F8EDE-3F16-4DD1-A11A-CB0A329AD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376" y="4283951"/>
            <a:ext cx="5840474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3B0FAF97-464C-4570-9F53-A8D6D998D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980728"/>
            <a:ext cx="6912768" cy="3672408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b="1" dirty="0">
                <a:solidFill>
                  <a:srgbClr val="002060"/>
                </a:solidFill>
              </a:rPr>
              <a:t>7</a:t>
            </a:r>
            <a:r>
              <a:rPr lang="ru-RU" sz="19900" b="1" dirty="0">
                <a:solidFill>
                  <a:srgbClr val="FF0000"/>
                </a:solidFill>
              </a:rPr>
              <a:t>Я</a:t>
            </a:r>
            <a:endParaRPr lang="en-US" sz="199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32874-1C27-44C5-B15A-E2D4E46B8EA8}"/>
              </a:ext>
            </a:extLst>
          </p:cNvPr>
          <p:cNvSpPr txBox="1"/>
          <p:nvPr/>
        </p:nvSpPr>
        <p:spPr>
          <a:xfrm>
            <a:off x="2051720" y="119675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/>
              <a:t>РЕБУС</a:t>
            </a:r>
          </a:p>
        </p:txBody>
      </p:sp>
    </p:spTree>
    <p:extLst>
      <p:ext uri="{BB962C8B-B14F-4D97-AF65-F5344CB8AC3E}">
        <p14:creationId xmlns:p14="http://schemas.microsoft.com/office/powerpoint/2010/main" val="261439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673070-8456-4D8A-9CED-F433C7DA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4536505"/>
          </a:xfrm>
        </p:spPr>
        <p:txBody>
          <a:bodyPr/>
          <a:lstStyle/>
          <a:p>
            <a:pPr marL="0" indent="0">
              <a:buNone/>
            </a:pPr>
            <a:r>
              <a:rPr lang="en-US" sz="2800"/>
              <a:t> </a:t>
            </a:r>
            <a:endParaRPr lang="ru-RU" sz="28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AF6E716-3A1A-4277-BF9B-152978AE6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285239"/>
            <a:ext cx="7630578" cy="55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F833A34-1010-49C7-8096-41CD5C7D8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634732"/>
              </p:ext>
            </p:extLst>
          </p:nvPr>
        </p:nvGraphicFramePr>
        <p:xfrm>
          <a:off x="755576" y="1600200"/>
          <a:ext cx="7488828" cy="1879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069">
                  <a:extLst>
                    <a:ext uri="{9D8B030D-6E8A-4147-A177-3AD203B41FA5}">
                      <a16:colId xmlns:a16="http://schemas.microsoft.com/office/drawing/2014/main" val="4271787771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3888509483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3451596022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2095532886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1054630644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3202737935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3895576597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383914826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2819734881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3574468332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798907370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2054200530"/>
                    </a:ext>
                  </a:extLst>
                </a:gridCol>
              </a:tblGrid>
              <a:tr h="8206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10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9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8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7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787774"/>
                  </a:ext>
                </a:extLst>
              </a:tr>
              <a:tr h="1058416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/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о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т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ц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в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и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с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о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ь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н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я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ы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46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7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FDA01-2C85-4CD0-9C20-1B9AC934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Т</a:t>
            </a:r>
            <a:r>
              <a:rPr lang="ru-RU" b="1" dirty="0"/>
              <a:t>е</a:t>
            </a:r>
            <a:r>
              <a:rPr lang="en-US" b="1" dirty="0"/>
              <a:t>м</a:t>
            </a:r>
            <a:r>
              <a:rPr lang="ru-RU" b="1" dirty="0"/>
              <a:t>а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ru-RU" b="1" i="1" dirty="0"/>
              <a:t>Л</a:t>
            </a:r>
            <a:r>
              <a:rPr lang="en-US" b="1" i="1" dirty="0"/>
              <a:t>.</a:t>
            </a:r>
            <a:r>
              <a:rPr lang="ru-RU" b="1" i="1" dirty="0"/>
              <a:t>Н</a:t>
            </a:r>
            <a:r>
              <a:rPr lang="en-US" b="1" i="1" dirty="0"/>
              <a:t>. </a:t>
            </a:r>
            <a:r>
              <a:rPr lang="ru-RU" b="1" i="1" dirty="0"/>
              <a:t>Т</a:t>
            </a:r>
            <a:r>
              <a:rPr lang="en-US" b="1" i="1" dirty="0"/>
              <a:t>о</a:t>
            </a:r>
            <a:r>
              <a:rPr lang="ru-RU" b="1" i="1" dirty="0"/>
              <a:t>л</a:t>
            </a:r>
            <a:r>
              <a:rPr lang="en-US" b="1" i="1" dirty="0"/>
              <a:t>с</a:t>
            </a:r>
            <a:r>
              <a:rPr lang="ru-RU" b="1" i="1" dirty="0"/>
              <a:t>т</a:t>
            </a:r>
            <a:r>
              <a:rPr lang="en-US" b="1" i="1" dirty="0"/>
              <a:t>о</a:t>
            </a:r>
            <a:r>
              <a:rPr lang="ru-RU" b="1" i="1" dirty="0"/>
              <a:t>й</a:t>
            </a:r>
            <a:r>
              <a:rPr lang="en-US" b="1" i="1" dirty="0"/>
              <a:t>.</a:t>
            </a:r>
            <a:endParaRPr lang="ru-RU" b="1" i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A963CF-CD47-43C0-BADF-6FD1B7611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1268760"/>
            <a:ext cx="3883641" cy="38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8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317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</vt:lpstr>
      <vt:lpstr>Презентация PowerPoint</vt:lpstr>
      <vt:lpstr>Презентация PowerPoint</vt:lpstr>
      <vt:lpstr>Презентация PowerPoint</vt:lpstr>
      <vt:lpstr>Тема: Л.Н. Толстой.</vt:lpstr>
      <vt:lpstr>Презентация PowerPoint</vt:lpstr>
      <vt:lpstr>Наш Полкан попал в капкан. </vt:lpstr>
      <vt:lpstr>Презентация PowerPoint</vt:lpstr>
      <vt:lpstr>Кроссворд</vt:lpstr>
      <vt:lpstr>Презентация PowerPoint</vt:lpstr>
      <vt:lpstr> Л.Н Тостой</vt:lpstr>
      <vt:lpstr>Синквейн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Желонкина</dc:creator>
  <cp:lastModifiedBy>Эвента Элит</cp:lastModifiedBy>
  <cp:revision>111</cp:revision>
  <dcterms:created xsi:type="dcterms:W3CDTF">2015-11-22T16:01:30Z</dcterms:created>
  <dcterms:modified xsi:type="dcterms:W3CDTF">2018-02-07T08:18:10Z</dcterms:modified>
</cp:coreProperties>
</file>