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24" r:id="rId2"/>
    <p:sldId id="297" r:id="rId3"/>
    <p:sldId id="274" r:id="rId4"/>
    <p:sldId id="256" r:id="rId5"/>
    <p:sldId id="270" r:id="rId6"/>
    <p:sldId id="276" r:id="rId7"/>
    <p:sldId id="291" r:id="rId8"/>
    <p:sldId id="259" r:id="rId9"/>
    <p:sldId id="260" r:id="rId10"/>
    <p:sldId id="272" r:id="rId11"/>
    <p:sldId id="281" r:id="rId12"/>
    <p:sldId id="271" r:id="rId13"/>
    <p:sldId id="279" r:id="rId14"/>
    <p:sldId id="280" r:id="rId15"/>
    <p:sldId id="326" r:id="rId16"/>
    <p:sldId id="300" r:id="rId17"/>
    <p:sldId id="301" r:id="rId18"/>
    <p:sldId id="292" r:id="rId19"/>
    <p:sldId id="332" r:id="rId20"/>
    <p:sldId id="327" r:id="rId21"/>
    <p:sldId id="267" r:id="rId22"/>
    <p:sldId id="290" r:id="rId23"/>
    <p:sldId id="262" r:id="rId24"/>
    <p:sldId id="269" r:id="rId25"/>
    <p:sldId id="277" r:id="rId26"/>
    <p:sldId id="298" r:id="rId27"/>
    <p:sldId id="265" r:id="rId28"/>
    <p:sldId id="339" r:id="rId29"/>
    <p:sldId id="340" r:id="rId30"/>
    <p:sldId id="263" r:id="rId31"/>
    <p:sldId id="329" r:id="rId32"/>
    <p:sldId id="257" r:id="rId33"/>
    <p:sldId id="258" r:id="rId34"/>
    <p:sldId id="289" r:id="rId35"/>
    <p:sldId id="284" r:id="rId36"/>
    <p:sldId id="287" r:id="rId37"/>
    <p:sldId id="282" r:id="rId38"/>
    <p:sldId id="285" r:id="rId39"/>
    <p:sldId id="306" r:id="rId40"/>
    <p:sldId id="286" r:id="rId41"/>
    <p:sldId id="331" r:id="rId42"/>
    <p:sldId id="305" r:id="rId43"/>
    <p:sldId id="288" r:id="rId44"/>
    <p:sldId id="293" r:id="rId45"/>
    <p:sldId id="295" r:id="rId46"/>
    <p:sldId id="294" r:id="rId47"/>
    <p:sldId id="303" r:id="rId48"/>
    <p:sldId id="304" r:id="rId49"/>
    <p:sldId id="296" r:id="rId50"/>
    <p:sldId id="335" r:id="rId51"/>
    <p:sldId id="33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D6E2D-27D3-4723-821E-59470B3218DC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2144-83D5-4B58-B7BD-0A34AE7B6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95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23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00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9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39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61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34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95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55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97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5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1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00"/>
            </a:gs>
            <a:gs pos="16000">
              <a:srgbClr val="400040"/>
            </a:gs>
            <a:gs pos="35000">
              <a:srgbClr val="8F0040"/>
            </a:gs>
            <a:gs pos="63000">
              <a:srgbClr val="F27300"/>
            </a:gs>
            <a:gs pos="81000">
              <a:srgbClr val="FFBF00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57EA4-1E0E-4538-87DA-0A2EA5DA3A0F}" type="datetimeFigureOut">
              <a:rPr lang="ru-RU" smtClean="0"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3CF12-BE7B-4A2F-BAA4-94944FD38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60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27367"/>
            <a:ext cx="7488832" cy="4212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05697" y="66690"/>
            <a:ext cx="84969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</a:t>
            </a:r>
            <a:r>
              <a:rPr lang="ru-RU" sz="66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од Тигра</a:t>
            </a:r>
            <a:endParaRPr lang="ru-RU" sz="66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1174686"/>
            <a:ext cx="41409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2022</a:t>
            </a:r>
            <a:endParaRPr lang="ru-RU" sz="66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7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38261"/>
            <a:ext cx="8712968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16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Какое количество мяса </a:t>
            </a:r>
          </a:p>
          <a:p>
            <a:pPr algn="ctr"/>
            <a:r>
              <a:rPr lang="ru-RU" sz="4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с</a:t>
            </a:r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ъедает взрослый тигр </a:t>
            </a: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за </a:t>
            </a:r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сутки?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93995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03848" y="2780928"/>
            <a:ext cx="54726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4</a:t>
            </a:r>
            <a:r>
              <a:rPr lang="ru-RU" sz="6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0 кг</a:t>
            </a:r>
            <a:endParaRPr lang="ru-RU" sz="6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60649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8698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21460"/>
            <a:ext cx="3197212" cy="213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r="4092" b="7872"/>
          <a:stretch/>
        </p:blipFill>
        <p:spPr>
          <a:xfrm>
            <a:off x="5181819" y="241408"/>
            <a:ext cx="3379879" cy="239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5462" r="10626" b="12566"/>
          <a:stretch/>
        </p:blipFill>
        <p:spPr>
          <a:xfrm>
            <a:off x="827584" y="3501008"/>
            <a:ext cx="4032448" cy="289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24303" y="4221088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cap="none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Туранский</a:t>
            </a:r>
            <a:endParaRPr lang="ru-RU" sz="3200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Каспийский</a:t>
            </a:r>
          </a:p>
          <a:p>
            <a:pPr algn="ctr"/>
            <a:r>
              <a:rPr lang="ru-RU" sz="32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Закавказский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2611795"/>
            <a:ext cx="38884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Балийский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2780928"/>
            <a:ext cx="37012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Яванский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1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4323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38261"/>
            <a:ext cx="78488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40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 каком году полностью запрещена охота на тигра?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2636912"/>
            <a:ext cx="41044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742950" indent="-742950" algn="ctr">
              <a:buAutoNum type="arabicParenR"/>
            </a:pP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1947</a:t>
            </a:r>
          </a:p>
          <a:p>
            <a:pPr marL="742950" indent="-742950" algn="ctr">
              <a:buAutoNum type="arabicParenR"/>
            </a:pP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1967</a:t>
            </a:r>
            <a:endParaRPr lang="ru-RU" sz="40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742950" indent="-742950" algn="ctr">
              <a:buAutoNum type="arabicParenR"/>
            </a:pP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1987</a:t>
            </a:r>
            <a:endParaRPr lang="ru-RU" sz="40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9"/>
            <a:ext cx="5780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48870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8203" r="14542"/>
          <a:stretch/>
        </p:blipFill>
        <p:spPr>
          <a:xfrm>
            <a:off x="251520" y="742646"/>
            <a:ext cx="2828261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2780613"/>
            <a:ext cx="26642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Бенгальский</a:t>
            </a:r>
            <a:endParaRPr lang="ru-RU" sz="24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t="17487" r="9404"/>
          <a:stretch/>
        </p:blipFill>
        <p:spPr>
          <a:xfrm>
            <a:off x="3129834" y="700511"/>
            <a:ext cx="276050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46672" y="2730533"/>
            <a:ext cx="26642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Индокитайский</a:t>
            </a:r>
            <a:endParaRPr lang="ru-RU" sz="24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97" y="694775"/>
            <a:ext cx="2736304" cy="2137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158666" y="2713545"/>
            <a:ext cx="26642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Малайский</a:t>
            </a:r>
            <a:endParaRPr lang="ru-RU" sz="24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r="2946" b="5612"/>
          <a:stretch/>
        </p:blipFill>
        <p:spPr>
          <a:xfrm>
            <a:off x="916349" y="4128117"/>
            <a:ext cx="2625171" cy="191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96787" y="6044549"/>
            <a:ext cx="26642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Суматранский</a:t>
            </a:r>
            <a:endParaRPr lang="ru-RU" sz="24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9" r="13298" b="1561"/>
          <a:stretch/>
        </p:blipFill>
        <p:spPr>
          <a:xfrm>
            <a:off x="4485790" y="3726686"/>
            <a:ext cx="3399142" cy="1981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745048" y="5626490"/>
            <a:ext cx="313393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Южно-китайский</a:t>
            </a:r>
            <a:endParaRPr lang="ru-RU" sz="24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1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2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71" y="205247"/>
            <a:ext cx="6408712" cy="457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4784296"/>
            <a:ext cx="38884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Амурский</a:t>
            </a:r>
            <a:endParaRPr lang="ru-RU" sz="44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789595"/>
            <a:ext cx="38884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Уссурийский</a:t>
            </a:r>
            <a:endParaRPr lang="ru-RU" sz="44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4724614"/>
            <a:ext cx="698216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4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Маньчжурский Сибирский</a:t>
            </a:r>
            <a:endParaRPr lang="ru-RU" sz="44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95736" y="6165304"/>
            <a:ext cx="53285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9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  <a:endParaRPr lang="ru-RU" sz="3600" b="1" spc="50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9" y="153578"/>
            <a:ext cx="5972866" cy="329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372200" y="1513051"/>
            <a:ext cx="24482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р</a:t>
            </a:r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. Амур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7" y="3444154"/>
            <a:ext cx="5976664" cy="341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389465" y="4858689"/>
            <a:ext cx="24482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р</a:t>
            </a:r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. Уссури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53579"/>
            <a:ext cx="5780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5119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28902" y="1674386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Лев + тигрица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5" r="-1979"/>
          <a:stretch/>
        </p:blipFill>
        <p:spPr>
          <a:xfrm>
            <a:off x="323528" y="926009"/>
            <a:ext cx="432311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012160" y="572066"/>
            <a:ext cx="17281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Лигр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5" y="3345384"/>
            <a:ext cx="5816031" cy="3504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125439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12138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941168" cy="365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909022" y="579928"/>
            <a:ext cx="20882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Тигон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28902" y="1674386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Тигр + львица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2976"/>
            <a:ext cx="4766288" cy="353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188641"/>
            <a:ext cx="5780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6849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886" y="620688"/>
            <a:ext cx="90061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Почему стоматологи </a:t>
            </a:r>
          </a:p>
          <a:p>
            <a:pPr algn="ctr"/>
            <a:r>
              <a:rPr lang="ru-RU" sz="48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у</a:t>
            </a:r>
            <a:r>
              <a:rPr lang="ru-RU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важают </a:t>
            </a:r>
            <a:r>
              <a:rPr lang="ru-RU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тигров?</a:t>
            </a:r>
            <a:endParaRPr lang="ru-RU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91" y="2190348"/>
            <a:ext cx="3119904" cy="466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188641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367137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0444" y="460904"/>
            <a:ext cx="79208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200" spc="50" dirty="0" smtClean="0">
              <a:ln w="11430"/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«Родственница» тигра,</a:t>
            </a: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 которая любит лежать на песчаных отмелях, близко у берега, </a:t>
            </a: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нежась под солнцем?</a:t>
            </a:r>
            <a:endParaRPr lang="ru-RU" sz="3200" cap="none" spc="50" dirty="0">
              <a:ln w="11430"/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15449"/>
            <a:ext cx="6102424" cy="367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260649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</a:t>
            </a:r>
            <a:r>
              <a:rPr lang="ru-RU" sz="3600" b="1" spc="50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Тигра</a:t>
            </a:r>
            <a:endParaRPr lang="ru-RU" sz="3600" b="1" spc="50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764704"/>
            <a:ext cx="79208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200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32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Рисунок на лбу тигра соответствует китайскому иероглифу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0" y="2420888"/>
            <a:ext cx="8773389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6950" y="260648"/>
            <a:ext cx="7853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ru-RU" sz="28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1" y="81463"/>
            <a:ext cx="5681633" cy="11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48680"/>
            <a:ext cx="87849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 каком городе в 1988 году прошла олимпиада, талисманом которой был тигрёнок </a:t>
            </a:r>
            <a:r>
              <a:rPr lang="ru-RU" sz="3200" cap="none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Ходори</a:t>
            </a:r>
            <a:r>
              <a:rPr lang="ru-RU" sz="32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 ?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4" y="2402944"/>
            <a:ext cx="3614718" cy="3747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424617" y="5517232"/>
            <a:ext cx="3168352" cy="936104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52" y="2681163"/>
            <a:ext cx="5242183" cy="327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01434" y="116633"/>
            <a:ext cx="5758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30126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64389"/>
            <a:ext cx="7852237" cy="443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8496944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0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Как называется этот </a:t>
            </a:r>
          </a:p>
          <a:p>
            <a:pPr algn="ctr"/>
            <a:r>
              <a:rPr lang="ru-RU" sz="4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</a:t>
            </a: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ид </a:t>
            </a: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лилии?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434673"/>
            <a:ext cx="32403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Тигровая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1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54778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76672"/>
            <a:ext cx="786464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6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Назовите имя девятого </a:t>
            </a: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чемпиона мира по шахматам</a:t>
            </a:r>
          </a:p>
          <a:p>
            <a:pPr algn="ctr"/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52" y="2420888"/>
            <a:ext cx="6412718" cy="3660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19672" y="6021288"/>
            <a:ext cx="32403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Петросян</a:t>
            </a:r>
            <a:endParaRPr lang="ru-RU" sz="40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6021155"/>
            <a:ext cx="32403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Тигран</a:t>
            </a:r>
            <a:endParaRPr lang="ru-RU" sz="40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1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6065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79" y="324844"/>
            <a:ext cx="914501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Что горцы называют </a:t>
            </a:r>
          </a:p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«тигром в белой шкуре ягнёнка»?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2856"/>
            <a:ext cx="7848872" cy="441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260649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55581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4781" y="836712"/>
            <a:ext cx="79208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Как зовут тигра из «</a:t>
            </a: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</a:t>
            </a:r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ниги Джунглей</a:t>
            </a:r>
            <a:r>
              <a:rPr lang="ru-RU" sz="4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» </a:t>
            </a: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Р</a:t>
            </a: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. Киплинга</a:t>
            </a: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02007"/>
            <a:ext cx="6221973" cy="3499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22346" y="5806049"/>
            <a:ext cx="5472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Шер-Хан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7"/>
            <a:ext cx="55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69894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5305" y="260648"/>
            <a:ext cx="7473058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2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endParaRPr lang="ru-RU" sz="12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Какая столица расположена на реке </a:t>
            </a:r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6298034" cy="420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116633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14814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8"/>
            <a:ext cx="7848872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6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Персонажем какой книги является Тигра?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59679"/>
            <a:ext cx="4322523" cy="4322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260649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4077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1390" y="260648"/>
            <a:ext cx="6984776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0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Как называется этот поделочный камень: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96" y="1700808"/>
            <a:ext cx="4437112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90464" y="6065195"/>
            <a:ext cx="69847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Тигровый глаз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5"/>
            <a:ext cx="5852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27976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8098"/>
          <a:stretch/>
        </p:blipFill>
        <p:spPr>
          <a:xfrm>
            <a:off x="1984676" y="260648"/>
            <a:ext cx="5376414" cy="630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188641"/>
            <a:ext cx="5780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240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80724"/>
            <a:ext cx="5256583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25077" y="28547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0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Виола Вильямса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0908" y="5935250"/>
            <a:ext cx="69847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Тигровый глаз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1"/>
            <a:ext cx="5780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</a:t>
            </a:r>
            <a:r>
              <a:rPr lang="ru-RU" sz="3600" b="1" spc="50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Тигра</a:t>
            </a:r>
            <a:endParaRPr lang="ru-RU" sz="3600" b="1" spc="50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91085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en-US" sz="36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</a:t>
            </a:r>
            <a:r>
              <a:rPr lang="ru-RU" sz="3600" b="1" spc="50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Тигра</a:t>
            </a:r>
            <a:endParaRPr lang="ru-RU" sz="36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36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Какие два года  по Восточному календарю предшествуют году тигра </a:t>
            </a:r>
          </a:p>
          <a:p>
            <a:pPr algn="ctr"/>
            <a:r>
              <a:rPr lang="ru-RU" sz="36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и следуют за годом </a:t>
            </a:r>
            <a:r>
              <a:rPr lang="ru-RU" sz="36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тигра?</a:t>
            </a:r>
            <a:endParaRPr lang="ru-RU" sz="36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3993" y="2616406"/>
            <a:ext cx="4260215" cy="4260215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 rot="19626906">
            <a:off x="1976275" y="1907494"/>
            <a:ext cx="4327354" cy="28559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4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79" y="324844"/>
            <a:ext cx="914501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0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Кто открыл клетки с тиграми в</a:t>
            </a:r>
          </a:p>
          <a:p>
            <a:pPr algn="ctr"/>
            <a:r>
              <a:rPr lang="ru-RU" sz="4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ф</a:t>
            </a: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ильме «Полосатый рейс</a:t>
            </a: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»?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44483"/>
            <a:ext cx="5472608" cy="412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260649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78049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79" y="324844"/>
            <a:ext cx="914501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Какой аттракцион предпочли тигры из песни «АП»</a:t>
            </a:r>
          </a:p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Михаила Боярского?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6" y="2808158"/>
            <a:ext cx="6908900" cy="361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188641"/>
            <a:ext cx="55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8538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916832"/>
            <a:ext cx="66176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Как поймать  </a:t>
            </a:r>
            <a:endParaRPr lang="ru-RU" sz="4400" b="1" spc="50" dirty="0">
              <a:ln w="11430"/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4400" b="1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тигра в </a:t>
            </a:r>
            <a:r>
              <a:rPr lang="ru-RU" sz="4400" b="1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клетку?</a:t>
            </a:r>
            <a:endParaRPr lang="ru-RU" sz="4400" b="1" cap="none" spc="50" dirty="0">
              <a:ln w="11430"/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60649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2381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6933" y="188640"/>
            <a:ext cx="817952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Никак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!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Тигра в клетку не бывает.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Только в полоску!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48880"/>
            <a:ext cx="6414949" cy="400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188641"/>
            <a:ext cx="5780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3039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657716"/>
            <a:ext cx="60486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Закончите фразу </a:t>
            </a: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В. Гюго: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2780055"/>
            <a:ext cx="670042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Бог создал кошку, чтобы человек мог позволить себе удовольствие…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2139" y="5068142"/>
            <a:ext cx="5472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…п</a:t>
            </a:r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риласкать тигра !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8641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79560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321125"/>
            <a:ext cx="878497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Правда или </a:t>
            </a:r>
            <a:r>
              <a:rPr lang="ru-RU" sz="66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миф?</a:t>
            </a:r>
            <a:endParaRPr lang="ru-RU" sz="66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0649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653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886" y="620688"/>
            <a:ext cx="90061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 зоопарках тигров больше, чем в природе.</a:t>
            </a:r>
            <a:endParaRPr lang="ru-RU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76672"/>
            <a:ext cx="2903631" cy="2903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77547"/>
            <a:ext cx="6120680" cy="408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188641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7540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138" y="620688"/>
            <a:ext cx="87849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Тигры любят плавать.</a:t>
            </a:r>
            <a:endParaRPr lang="ru-RU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-435123"/>
            <a:ext cx="3600400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72816"/>
            <a:ext cx="3644061" cy="227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5" y="4050354"/>
            <a:ext cx="3959089" cy="263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19900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188641"/>
            <a:ext cx="55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76236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1138" y="620688"/>
            <a:ext cx="87849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Слюна тигра ядовита.</a:t>
            </a:r>
            <a:endParaRPr lang="ru-RU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36681"/>
            <a:ext cx="3328861" cy="33288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8" y="1916832"/>
            <a:ext cx="7002488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1138" y="188641"/>
            <a:ext cx="5738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342357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12" y="0"/>
            <a:ext cx="911898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Если тигра побрить, </a:t>
            </a:r>
          </a:p>
          <a:p>
            <a:pPr algn="ctr"/>
            <a:r>
              <a:rPr lang="ru-RU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на коже будут полоски. </a:t>
            </a:r>
            <a:endParaRPr lang="ru-RU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11806"/>
            <a:ext cx="3600400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4"/>
            <a:ext cx="6479876" cy="440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504" y="188641"/>
            <a:ext cx="5852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42549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29000"/>
            <a:ext cx="6146676" cy="30963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3688" y="620688"/>
            <a:ext cx="547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Тигровая </a:t>
            </a:r>
          </a:p>
          <a:p>
            <a:pPr algn="ctr"/>
            <a:r>
              <a:rPr lang="ru-RU" sz="66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викторина</a:t>
            </a:r>
            <a:endParaRPr lang="ru-RU" sz="66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7"/>
            <a:ext cx="55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8548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886" y="620688"/>
            <a:ext cx="90061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У тигра черно-белое зрение.</a:t>
            </a:r>
            <a:endParaRPr lang="ru-RU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836712"/>
            <a:ext cx="3328861" cy="3328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6814779" cy="462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188641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60221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886" y="260648"/>
            <a:ext cx="9006114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400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36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Пойманную тигром  добычу</a:t>
            </a:r>
          </a:p>
          <a:p>
            <a:pPr algn="ctr"/>
            <a:r>
              <a:rPr lang="ru-RU" sz="3600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 сначала едят детёныши и самки.</a:t>
            </a:r>
            <a:endParaRPr lang="ru-RU" sz="36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0648"/>
            <a:ext cx="3600400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6413889" cy="455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116633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7563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026" y="188640"/>
            <a:ext cx="87129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  <a:p>
            <a:pPr algn="ctr"/>
            <a:endParaRPr lang="ru-RU" sz="7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Умение </a:t>
            </a:r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охотиться 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не является врождённым, это результат </a:t>
            </a:r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обучения охотничьим приёмам тигрят матерью.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73" y="1506444"/>
            <a:ext cx="3600400" cy="36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0" y="2613854"/>
            <a:ext cx="5335332" cy="400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636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886" y="620688"/>
            <a:ext cx="90061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Тигры носят бакенбарды.</a:t>
            </a:r>
            <a:endParaRPr lang="ru-RU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3600400" cy="36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3"/>
          <a:stretch/>
        </p:blipFill>
        <p:spPr>
          <a:xfrm>
            <a:off x="251520" y="1700808"/>
            <a:ext cx="6581670" cy="502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116633"/>
            <a:ext cx="570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89555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886" y="1052736"/>
            <a:ext cx="90061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 2021 году обнаружен Кубанский подвид тигра.</a:t>
            </a:r>
            <a:endParaRPr lang="ru-RU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60848"/>
            <a:ext cx="3328861" cy="33288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5997417" cy="3373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524" y="260649"/>
            <a:ext cx="5689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3961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18" y="188640"/>
            <a:ext cx="900611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spc="5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3200" spc="5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Тигры бывают без полос. 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351"/>
            <a:ext cx="4896544" cy="295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40" y="44624"/>
            <a:ext cx="3600400" cy="3600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45024"/>
            <a:ext cx="4483472" cy="299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188641"/>
            <a:ext cx="55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188757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18" y="188640"/>
            <a:ext cx="900611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spc="5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endParaRPr lang="ru-RU" sz="3200" spc="5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3200" spc="5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 в точности подражает голосу оленя,</a:t>
            </a:r>
          </a:p>
          <a:p>
            <a:pPr algn="ctr"/>
            <a:r>
              <a:rPr lang="ru-RU" sz="3200" spc="5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ч</a:t>
            </a:r>
            <a:r>
              <a:rPr lang="ru-RU" sz="3200" cap="none" spc="5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тобы заманить его.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0" y="2708920"/>
            <a:ext cx="7004270" cy="3939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188641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34972"/>
            <a:ext cx="36004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4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18" y="188640"/>
            <a:ext cx="90061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63096"/>
            <a:ext cx="6317289" cy="414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7886" y="188640"/>
            <a:ext cx="90061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У взрослого тигра:</a:t>
            </a: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Длина когтей = Длине клыков 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0733" y="794558"/>
            <a:ext cx="90061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3790" y="3717032"/>
            <a:ext cx="282315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8-10 см</a:t>
            </a:r>
            <a:endParaRPr lang="ru-RU" sz="66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10" y="81572"/>
            <a:ext cx="3600400" cy="3600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040" y="167497"/>
            <a:ext cx="5864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41499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150" y="188640"/>
            <a:ext cx="90061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 рацион тигра  входит  </a:t>
            </a: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бурый медведь. 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42" y="763020"/>
            <a:ext cx="3600400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6607402" cy="417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188641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1723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18" y="188640"/>
            <a:ext cx="900611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Тигры рычат для устрашения. 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3328861" cy="3328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0841"/>
            <a:ext cx="6852912" cy="4567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188641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31025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38261"/>
            <a:ext cx="78488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Как с древне-греческого языка переводится слово «Тигр</a:t>
            </a:r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»?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2800" y="2996952"/>
            <a:ext cx="54726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742950" indent="-742950" algn="ctr">
              <a:buAutoNum type="arabicParenR"/>
            </a:pPr>
            <a:r>
              <a:rPr lang="ru-RU" sz="4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</a:t>
            </a: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расивый</a:t>
            </a:r>
          </a:p>
          <a:p>
            <a:pPr marL="742950" indent="-742950" algn="ctr">
              <a:buAutoNum type="arabicParenR"/>
            </a:pP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Сильный</a:t>
            </a:r>
          </a:p>
          <a:p>
            <a:pPr marL="742950" indent="-742950" algn="ctr">
              <a:buAutoNum type="arabicParenR"/>
            </a:pPr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Быстрый</a:t>
            </a:r>
          </a:p>
          <a:p>
            <a:pPr marL="742950" indent="-742950" algn="ctr">
              <a:buAutoNum type="arabicParenR"/>
            </a:pPr>
            <a:r>
              <a:rPr lang="ru-RU" sz="4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П</a:t>
            </a:r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лавный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6776" y="51872"/>
            <a:ext cx="2542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848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12" y="404664"/>
            <a:ext cx="91189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Братья  Запашные  дают  своим  тиграм</a:t>
            </a:r>
          </a:p>
          <a:p>
            <a:pPr algn="ctr"/>
            <a:r>
              <a:rPr lang="ru-RU" sz="3200" spc="50" dirty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и</a:t>
            </a:r>
            <a:r>
              <a:rPr lang="ru-RU" sz="3200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мена  по  названиями  столиц  мира.</a:t>
            </a:r>
            <a:endParaRPr lang="ru-RU" sz="3200" cap="none" spc="50" dirty="0">
              <a:ln w="11430"/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43271"/>
            <a:ext cx="2879123" cy="28791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2012887"/>
            <a:ext cx="66431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cap="none" spc="50" dirty="0">
              <a:ln w="11430"/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072" y="5009852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Линда, </a:t>
            </a:r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Анита (Цой</a:t>
            </a:r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),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Жанна (Фриске), Бритни (Спирс), </a:t>
            </a:r>
            <a:endParaRPr lang="ru-RU" sz="28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Элтон </a:t>
            </a:r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(Джон), Мартин (</a:t>
            </a:r>
            <a:r>
              <a:rPr lang="ru-RU" sz="28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Рикки</a:t>
            </a:r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 Мартин), </a:t>
            </a:r>
            <a:r>
              <a:rPr lang="ru-RU" sz="28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Джастин</a:t>
            </a:r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 (</a:t>
            </a:r>
            <a:r>
              <a:rPr lang="ru-RU" sz="28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Тимберлейк</a:t>
            </a:r>
            <a:r>
              <a:rPr lang="ru-RU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1" b="18331"/>
          <a:stretch/>
        </p:blipFill>
        <p:spPr>
          <a:xfrm>
            <a:off x="1485900" y="1768510"/>
            <a:ext cx="6172200" cy="337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124744"/>
            <a:ext cx="716428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Было интересно!</a:t>
            </a:r>
          </a:p>
          <a:p>
            <a:pPr algn="ctr"/>
            <a:r>
              <a:rPr lang="ru-RU" sz="40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ВСЕМ СПАСИБО!</a:t>
            </a:r>
            <a:endParaRPr lang="ru-RU" sz="40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0649"/>
            <a:ext cx="55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276872"/>
            <a:ext cx="3529890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r="4036"/>
          <a:stretch/>
        </p:blipFill>
        <p:spPr>
          <a:xfrm>
            <a:off x="1970968" y="1115247"/>
            <a:ext cx="5413008" cy="288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63263" y="4005064"/>
            <a:ext cx="698477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Класс  - млекопитающие</a:t>
            </a:r>
          </a:p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Отряд - хищные</a:t>
            </a:r>
            <a:endParaRPr lang="ru-RU" sz="40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Семейство – кошачьи</a:t>
            </a:r>
          </a:p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Род - пантеры</a:t>
            </a:r>
            <a:endParaRPr lang="ru-RU" sz="40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88665" y="4149080"/>
            <a:ext cx="4464496" cy="504056"/>
          </a:xfrm>
          <a:prstGeom prst="roundRect">
            <a:avLst/>
          </a:prstGeom>
          <a:solidFill>
            <a:srgbClr val="8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4789395"/>
            <a:ext cx="2376264" cy="504056"/>
          </a:xfrm>
          <a:prstGeom prst="roundRect">
            <a:avLst/>
          </a:prstGeom>
          <a:solidFill>
            <a:srgbClr val="8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6056" y="5338085"/>
            <a:ext cx="2376264" cy="504056"/>
          </a:xfrm>
          <a:prstGeom prst="roundRect">
            <a:avLst/>
          </a:prstGeom>
          <a:solidFill>
            <a:srgbClr val="8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39952" y="6021288"/>
            <a:ext cx="2376264" cy="504056"/>
          </a:xfrm>
          <a:prstGeom prst="roundRect">
            <a:avLst/>
          </a:prstGeom>
          <a:solidFill>
            <a:srgbClr val="8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7"/>
            <a:ext cx="55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2898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886" y="404664"/>
            <a:ext cx="90061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200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ru-RU" sz="32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Тигр – самый крупный представитель семейства кошачьих. </a:t>
            </a:r>
            <a:endParaRPr lang="ru-RU" sz="3200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6" y="1916832"/>
            <a:ext cx="5808645" cy="435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6" b="28352"/>
          <a:stretch/>
        </p:blipFill>
        <p:spPr>
          <a:xfrm>
            <a:off x="4932040" y="2564904"/>
            <a:ext cx="3868097" cy="408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260649"/>
            <a:ext cx="5636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  <a:endParaRPr lang="ru-RU" sz="3600" b="1" spc="50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3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849898"/>
            <a:ext cx="817952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У каждого человека уникальны отпечатки пальцев, а у тигра - </a:t>
            </a:r>
            <a:r>
              <a:rPr lang="ru-RU" sz="4000" b="1" cap="none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...?</a:t>
            </a:r>
            <a:endParaRPr lang="ru-RU" sz="4000" b="1" cap="none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5" y="3068960"/>
            <a:ext cx="384042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780928"/>
            <a:ext cx="292494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260649"/>
            <a:ext cx="55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29340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83164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Как учёные называют </a:t>
            </a:r>
          </a:p>
          <a:p>
            <a:pPr algn="ctr"/>
            <a:r>
              <a:rPr lang="ru-RU" sz="5400" b="1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детёныша тигра?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769294"/>
            <a:ext cx="49685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1) щенок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3708193"/>
            <a:ext cx="60841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2) котёнок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" y="4631523"/>
            <a:ext cx="65882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3) тигрёнок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684583" y="5657663"/>
            <a:ext cx="75608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1"/>
                </a:solidFill>
                <a:latin typeface="Book Antiqua" panose="02040602050305030304" pitchFamily="18" charset="0"/>
              </a:rPr>
              <a:t>4) ребёнок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58" y="2876641"/>
            <a:ext cx="3704352" cy="3704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332657"/>
            <a:ext cx="5564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50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Год Тигра</a:t>
            </a:r>
          </a:p>
        </p:txBody>
      </p:sp>
    </p:spTree>
    <p:extLst>
      <p:ext uri="{BB962C8B-B14F-4D97-AF65-F5344CB8AC3E}">
        <p14:creationId xmlns:p14="http://schemas.microsoft.com/office/powerpoint/2010/main" val="75217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1676</TotalTime>
  <Words>563</Words>
  <Application>Microsoft Office PowerPoint</Application>
  <PresentationFormat>Экран (4:3)</PresentationFormat>
  <Paragraphs>192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Book Antiqua</vt:lpstr>
      <vt:lpstr>Bookman Old Style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*</cp:lastModifiedBy>
  <cp:revision>155</cp:revision>
  <dcterms:created xsi:type="dcterms:W3CDTF">2021-11-27T09:02:59Z</dcterms:created>
  <dcterms:modified xsi:type="dcterms:W3CDTF">2022-05-30T20:32:25Z</dcterms:modified>
</cp:coreProperties>
</file>