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2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7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73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0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9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2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8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6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1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2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9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2C9051-6FC9-4BA0-ABAF-83BA1E40474E}"/>
              </a:ext>
            </a:extLst>
          </p:cNvPr>
          <p:cNvSpPr txBox="1"/>
          <p:nvPr/>
        </p:nvSpPr>
        <p:spPr>
          <a:xfrm>
            <a:off x="1574799" y="194374"/>
            <a:ext cx="675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Нефтеюганское районное муниципальное бюджетное учреждение дополнительного образования «Центр развития творчества детей и юношества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пгт.Пойковский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ACCEEC-CF14-4B0A-9A1D-75C998C03883}"/>
              </a:ext>
            </a:extLst>
          </p:cNvPr>
          <p:cNvSpPr txBox="1"/>
          <p:nvPr/>
        </p:nvSpPr>
        <p:spPr>
          <a:xfrm>
            <a:off x="2684478" y="2491340"/>
            <a:ext cx="531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Лисёнок  Рыжик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CE2593-F67F-469F-9116-09AAE3A1E393}"/>
              </a:ext>
            </a:extLst>
          </p:cNvPr>
          <p:cNvSpPr txBox="1"/>
          <p:nvPr/>
        </p:nvSpPr>
        <p:spPr>
          <a:xfrm>
            <a:off x="5503179" y="4228051"/>
            <a:ext cx="4219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Педагог дополнительного образования студии «Уют»:</a:t>
            </a:r>
          </a:p>
          <a:p>
            <a:pPr algn="r"/>
            <a:r>
              <a:rPr lang="ru-RU" dirty="0" err="1">
                <a:latin typeface="Georgia" panose="02040502050405020303" pitchFamily="18" charset="0"/>
                <a:cs typeface="Times New Roman" panose="02020603050405020304" pitchFamily="18" charset="0"/>
              </a:rPr>
              <a:t>Хункарханова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 Зарема </a:t>
            </a:r>
            <a:r>
              <a:rPr lang="ru-RU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Джаловна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EF50A8-C8BE-4431-8C84-4DCB4652A274}"/>
              </a:ext>
            </a:extLst>
          </p:cNvPr>
          <p:cNvSpPr txBox="1"/>
          <p:nvPr/>
        </p:nvSpPr>
        <p:spPr>
          <a:xfrm>
            <a:off x="2547504" y="1176708"/>
            <a:ext cx="481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вязание крючком</a:t>
            </a:r>
          </a:p>
          <a:p>
            <a:pPr algn="ctr"/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амигуруми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EF0041F-D128-41FE-96DA-13CB79BF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9" y="3208936"/>
            <a:ext cx="3041764" cy="35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598" y="743438"/>
            <a:ext cx="4378402" cy="506792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15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Лапы: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1р: Пряжей черного цвета 6сбн 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2р:ПР*6р-12сбн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3р:(3сбн,пр)*3р-15сбн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4-5рр: 15сбн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6р:2уб,11сбн-13сбн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7р:уб,11сбн-12сбн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rebuchetMS"/>
                <a:ea typeface="Calibri" panose="020F0502020204030204" pitchFamily="34" charset="0"/>
                <a:cs typeface="TrebuchetMS"/>
              </a:rPr>
              <a:t>Меняем пряжу на оранжевый цвет</a:t>
            </a:r>
            <a:endParaRPr lang="ru-RU" sz="11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8-15рр:12сбн (8рядов)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16р:уб*6р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Закрыть вязание ,нить закрепить 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оставить длинный конец для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пришивания.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*Набиваем только нижнюю </a:t>
            </a: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часть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ручек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F\Desktop\лисичка\IMG-20200314-WA001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29" y="471636"/>
            <a:ext cx="4912496" cy="5611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9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87" y="830917"/>
            <a:ext cx="6478073" cy="519616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5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Хвост: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1р: Пряжей белого цвета 6сбн в 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2р:3пр,3сбн-9сбн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3р:9сбн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4р: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rebuchetMS"/>
                <a:ea typeface="Calibri" panose="020F0502020204030204" pitchFamily="34" charset="0"/>
                <a:cs typeface="TrebuchetMS"/>
              </a:rPr>
              <a:t>Меняем на оранжевый цвет</a:t>
            </a:r>
            <a:endParaRPr lang="ru-RU" sz="11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2сбн,3пр,4сбн-12сбн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5р:12сбн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6р:(3сбн,пр)*3р-15сбн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7-10рр:15сбн (4ряда)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11р:(3сбн,уб)*3р-12сбн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12р:12сбн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13р:(2сбн,уб)*3р-9сбн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Сложить деталь пополам и провязать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за обе стенки. Обрезать нить, оставив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длинный конец для пришивания. </a:t>
            </a:r>
            <a:endParaRPr lang="ru-RU" dirty="0"/>
          </a:p>
        </p:txBody>
      </p:sp>
      <p:pic>
        <p:nvPicPr>
          <p:cNvPr id="3" name="Рисунок 2" descr="C:\Users\AdminF\Desktop\лисичка\IMG-20200314-WA0014-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56" y="1051975"/>
            <a:ext cx="4874057" cy="475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51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54" y="242102"/>
            <a:ext cx="5247411" cy="637379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Ноги: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1р: Пряжей черного цвета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набираем 5вп со 2 петли от крючка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пр,2сбн,3пр в верхушку,3сбн по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обратной стороне цепочки -10сбн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2р:2пр,2сбн,3пр,2сбн,пр-16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3р:(1сбн,пр)*2р,2сбн,(1сбн,пр)*3р,3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сбн,пр-22сбн</a:t>
            </a:r>
            <a:r>
              <a:rPr lang="ru-RU" sz="280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4-5рр:22сбн (провязать еще 2-3 </a:t>
            </a:r>
            <a:r>
              <a:rPr lang="ru-RU" sz="1600" dirty="0" err="1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для смещения)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6р:5сбн,6уб,5сбн-16сбн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7р:6сбн,2уб,6сбн-14сбн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8р:(4сбн,уб)*2р,2сбн-12сбн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Меняем пряжу на оранжевый цвет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9-15рр:12сбн (7рядов)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16р:уб*6р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Набиваем только нижнюю часть!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Закрыть вязание ,нить закрепить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и оставить длинный конец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для пришивания.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F\Desktop\лисичка\IMG-20200314-WA0010-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46" y="1482291"/>
            <a:ext cx="5334000" cy="4796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64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" y="695398"/>
            <a:ext cx="4211391" cy="47909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15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Сборка: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Пришить голову 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туловищу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Пришить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хвостик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между 6-7 рядами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Ножки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пришить 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районе 9 ряда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Пришить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ручки под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Головой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50" dirty="0" smtClean="0">
                <a:solidFill>
                  <a:srgbClr val="91C326"/>
                </a:solidFill>
                <a:latin typeface="Wingdings-Regular"/>
                <a:ea typeface="Calibri" panose="020F0502020204030204" pitchFamily="34" charset="0"/>
                <a:cs typeface="Wingdings-Regular"/>
              </a:rPr>
              <a:t>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Связать лисенку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шарфик ,любым узором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который вам нравится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*У меня шарфик связан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крючком.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F\Desktop\лисичка\IMG-20200314-WA0013-1-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07" y="1625670"/>
            <a:ext cx="3304966" cy="46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F\Desktop\лисичка\IMG-20200314-WA0016-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18" y="197428"/>
            <a:ext cx="3307773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89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F\Desktop\лисичка\IMG-20200314-WA0000-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2" y="863649"/>
            <a:ext cx="4284651" cy="56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51EBCF-8B4B-491A-98EC-D91CACD1B790}"/>
              </a:ext>
            </a:extLst>
          </p:cNvPr>
          <p:cNvSpPr txBox="1"/>
          <p:nvPr/>
        </p:nvSpPr>
        <p:spPr>
          <a:xfrm>
            <a:off x="3184305" y="72020"/>
            <a:ext cx="529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Готовое изделие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E0B183-FEC6-4BAC-A759-18E8BAAB066B}"/>
              </a:ext>
            </a:extLst>
          </p:cNvPr>
          <p:cNvSpPr txBox="1"/>
          <p:nvPr/>
        </p:nvSpPr>
        <p:spPr>
          <a:xfrm>
            <a:off x="4331370" y="1367726"/>
            <a:ext cx="5669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7030A0"/>
                </a:solidFill>
                <a:latin typeface="Georgia" panose="02040502050405020303" pitchFamily="18" charset="0"/>
              </a:rPr>
              <a:t>Вот такой </a:t>
            </a:r>
            <a:endParaRPr lang="ru-RU" sz="3600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лисёнок </a:t>
            </a:r>
            <a:r>
              <a:rPr lang="ru-RU" sz="3600" i="1" dirty="0">
                <a:solidFill>
                  <a:srgbClr val="7030A0"/>
                </a:solidFill>
                <a:latin typeface="Georgia" panose="02040502050405020303" pitchFamily="18" charset="0"/>
              </a:rPr>
              <a:t>Рыжик </a:t>
            </a:r>
          </a:p>
          <a:p>
            <a:pPr algn="ctr"/>
            <a:r>
              <a:rPr lang="ru-RU" sz="3600" i="1" dirty="0">
                <a:solidFill>
                  <a:srgbClr val="7030A0"/>
                </a:solidFill>
                <a:latin typeface="Georgia" panose="02040502050405020303" pitchFamily="18" charset="0"/>
              </a:rPr>
              <a:t>у нас </a:t>
            </a:r>
            <a:r>
              <a:rPr lang="ru-RU" sz="36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получился </a:t>
            </a:r>
            <a:r>
              <a:rPr lang="ru-RU" sz="3600" i="1" dirty="0" smtClean="0">
                <a:solidFill>
                  <a:srgbClr val="7030A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))</a:t>
            </a:r>
            <a:r>
              <a:rPr lang="ru-RU" sz="36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ru-RU" sz="3600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800" i="1" dirty="0">
                <a:solidFill>
                  <a:srgbClr val="7030A0"/>
                </a:solidFill>
                <a:latin typeface="Georgia" panose="02040502050405020303" pitchFamily="18" charset="0"/>
              </a:rPr>
              <a:t>Лёгких вам петелек!</a:t>
            </a:r>
          </a:p>
        </p:txBody>
      </p:sp>
    </p:spTree>
    <p:extLst>
      <p:ext uri="{BB962C8B-B14F-4D97-AF65-F5344CB8AC3E}">
        <p14:creationId xmlns:p14="http://schemas.microsoft.com/office/powerpoint/2010/main" val="346730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641" y="2499919"/>
            <a:ext cx="4638363" cy="41908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err="1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Амигуру́ми</a:t>
            </a: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искусство </a:t>
            </a:r>
            <a:r>
              <a:rPr lang="ru-RU" sz="16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вязания на спицах или крючком маленьких, мягких зверушек и человечков. </a:t>
            </a: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переводе  с японского языка </a:t>
            </a:r>
            <a:r>
              <a:rPr lang="ru-RU" sz="1600" dirty="0" err="1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амигуруми</a:t>
            </a: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обозначает </a:t>
            </a:r>
            <a:r>
              <a:rPr lang="ru-RU" sz="16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вязанное-завёрнутое." Это фигурки животных </a:t>
            </a:r>
            <a:r>
              <a:rPr lang="ru-RU" sz="16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(такие как мишки, зайчики, кошечки, собачки и другие.), человечки, но это могут быть и неодушевлённые объекты, наделённые человеческими свойствами (суши, кексы, шляпы, сумочки и другие).</a:t>
            </a:r>
            <a:endParaRPr lang="ru-RU" sz="1200" dirty="0"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История </a:t>
            </a:r>
            <a:r>
              <a:rPr lang="ru-RU" sz="1600" dirty="0" err="1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амигуруми</a:t>
            </a:r>
            <a:r>
              <a:rPr lang="ru-RU" sz="16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очень древняя! В Японии, как и в других культурах, издревле существовала традиция изготовления кукол и сувениров небольшого размера, служивших не только декоративными сувенирами, но и оберегом для своего </a:t>
            </a: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хозяина.</a:t>
            </a:r>
            <a:endParaRPr lang="ru-RU" sz="1600" dirty="0">
              <a:latin typeface="Bahnschrift SemiLigh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1978" y="62480"/>
            <a:ext cx="4359528" cy="4160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Вязаный персонаж должен иметь гораздо меньшие конечности по сравнению с довольно большой головой. Размеры элементов мордашки могут быть различны в зависимости от характера изделия и пожеланий рукодельницы</a:t>
            </a: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всегда вяжут в виде отдельных деталей, которые потом аккуратно сшивают. Причем, крючок для вязания всегда берут меньшего размера, чем нить, чтобы полотно было плотным, без дырочек. Поэтому же в основе каждой детали лежит так называемый "круг </a:t>
            </a:r>
            <a:r>
              <a:rPr lang="ru-RU" sz="1600" dirty="0" err="1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амигуруми</a:t>
            </a:r>
            <a:r>
              <a:rPr lang="ru-RU" sz="16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- специальный прием начала вязания, позволяющий избежать отверстия в центре детали.</a:t>
            </a:r>
            <a:endParaRPr lang="ru-RU" sz="1600" dirty="0"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642418-DA39-4B7A-9008-43EDA4C902A3}"/>
              </a:ext>
            </a:extLst>
          </p:cNvPr>
          <p:cNvSpPr txBox="1"/>
          <p:nvPr/>
        </p:nvSpPr>
        <p:spPr>
          <a:xfrm>
            <a:off x="322653" y="61007"/>
            <a:ext cx="463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АМИГУРУМИ –что это такое?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F9967CF0-421B-4146-908A-3D9AF4D4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16" y="4138863"/>
            <a:ext cx="4839325" cy="2441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6B964319-657A-4570-9A7D-CC199115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5" y="522672"/>
            <a:ext cx="3300357" cy="185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8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004" y="176170"/>
            <a:ext cx="4863432" cy="35416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амигуруми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завоевали популярность во всем мире, и в каждой стране вобрали в себя традиции местной культуры и местных техник рукоделия. Так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амигуруми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японских и китайских мастериц несут в себе идею японского минимализма, в котором содержание подчёркивается лишь самым необходимым количеством деталей, формы - предельно простые, цвета - монохромные. А вот отличительные особенности европейских и американских мастериц - это "европейские" образы, подчеркнутая детализация и полнота образа, точная передача цвета (в последнее время стало модных подкрашивать лица и мордочки игрушек) или нарочитая карикатурность отдельных черт игрушки.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1414" y="1115736"/>
            <a:ext cx="4331761" cy="5284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Прелесть этого искусства в том, что материалы могут быть абсолютно разными!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будет отличный результат. А научиться искусству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амигуруми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очень просто. Их носят на сумках, мобильных, в автомобиле, украшают ими новогоднюю елку, тем самым подчеркивая свою индивидуальность и самобытность. Ведь даже связанная по одной схеме игрушка у разных людей получается разной. Они не вяжутся, а рождаются в руках мастеров.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игрушка со своим характером. Есть солнечные и яркие, есть вредные и ворчливые. И они сами решают когда они появятся. Первая моя игрушка до сих пор лежит не оконченная. Все никак не пускает меня сделать ей глазки и рот. А после нее уже появилось столько игрушек. Зато так приятно когда игрушка оживает. И еще приятнее, когда она обретает своего хозяина или хозяйку.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9A82745-CEEB-4C9A-9B03-70C74BC6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3" y="3853537"/>
            <a:ext cx="4455293" cy="273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9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872" y="609579"/>
            <a:ext cx="3606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E36C0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Лисёнок</a:t>
            </a:r>
            <a:r>
              <a:rPr lang="ru-RU" dirty="0">
                <a:solidFill>
                  <a:srgbClr val="E36C0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200" dirty="0">
                <a:solidFill>
                  <a:srgbClr val="E36C0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Рыжик</a:t>
            </a:r>
            <a:r>
              <a:rPr lang="ru-RU" dirty="0">
                <a:solidFill>
                  <a:srgbClr val="E36C0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" name="Рисунок 2" descr="C:\Users\AdminF\Desktop\лисичка\IMG-20200314-WA0017-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13799"/>
            <a:ext cx="4589013" cy="52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50549" y="2254104"/>
            <a:ext cx="360608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Условные обозначения:</a:t>
            </a: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                                            </a:t>
            </a:r>
            <a:endParaRPr lang="ru-RU" sz="1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КА – кольцо </a:t>
            </a:r>
            <a:r>
              <a:rPr lang="ru-RU" dirty="0" err="1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амигуруми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СБН – столбик без </a:t>
            </a:r>
            <a:r>
              <a:rPr lang="ru-RU" dirty="0" err="1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накида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ПР – прибавка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УБ – убавка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СС – соединительный столбик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ВП – воздушная петля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C1A3C8-07BF-4816-8259-70DEE3C40158}"/>
              </a:ext>
            </a:extLst>
          </p:cNvPr>
          <p:cNvSpPr txBox="1"/>
          <p:nvPr/>
        </p:nvSpPr>
        <p:spPr>
          <a:xfrm>
            <a:off x="3363042" y="264702"/>
            <a:ext cx="296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Техника вязания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291222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847" y="1236372"/>
            <a:ext cx="4525362" cy="2940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Пряжа "Детская новинка" 100% акрил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Оранжевый - 50гр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Белый - 10гр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Черный - 20гр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Крючок №2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Глазки винтики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Холлофайбер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Игла ,ножницы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91C326"/>
                </a:solidFill>
                <a:latin typeface="Wingdings3"/>
                <a:ea typeface="Calibri" panose="020F0502020204030204" pitchFamily="34" charset="0"/>
                <a:cs typeface="Wingdings3"/>
              </a:rPr>
              <a:t> </a:t>
            </a:r>
            <a:r>
              <a:rPr lang="ru-RU" dirty="0">
                <a:solidFill>
                  <a:srgbClr val="404040"/>
                </a:solidFill>
                <a:latin typeface="TrebuchetMS"/>
                <a:ea typeface="Wingdings3"/>
                <a:cs typeface="TrebuchetMS"/>
              </a:rPr>
              <a:t>Нитки Ирис черного цвета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F\Desktop\лисичка\IMG-20200314-WA0005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95" y="1236372"/>
            <a:ext cx="4928755" cy="4987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84E5D1-83B5-4408-9172-54B3915D4EEB}"/>
              </a:ext>
            </a:extLst>
          </p:cNvPr>
          <p:cNvSpPr txBox="1"/>
          <p:nvPr/>
        </p:nvSpPr>
        <p:spPr>
          <a:xfrm>
            <a:off x="2265218" y="290945"/>
            <a:ext cx="385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Необходимые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63889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418" y="222481"/>
            <a:ext cx="4211783" cy="65546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Голова: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1р:Пряжей белого цвета 6сбн в 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2р: </a:t>
            </a:r>
            <a:r>
              <a:rPr lang="ru-RU" sz="1600" dirty="0" err="1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</a:t>
            </a: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*6 - 12сбн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3р: (3сбн,пр)*3р.- 15сбн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4р: (4сбн,пр)*3р.- 18сбн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5р: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rebuchetMS"/>
                <a:ea typeface="Calibri" panose="020F0502020204030204" pitchFamily="34" charset="0"/>
                <a:cs typeface="TrebuchetMS"/>
              </a:rPr>
              <a:t>Меняяем нить на оранжевый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rebuchetMS"/>
                <a:ea typeface="Calibri" panose="020F0502020204030204" pitchFamily="34" charset="0"/>
                <a:cs typeface="TrebuchetMS"/>
              </a:rPr>
              <a:t>цвет</a:t>
            </a: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 (5сбн,пр)*3р.-21сбн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6р: (6сбн,пр)*3р.- 24сбн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7р:6сбн,12пр,6сбн- 36сбн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8р: 36 </a:t>
            </a:r>
            <a:r>
              <a:rPr lang="ru-RU" sz="1600" dirty="0" err="1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9р:(5сбн,пр)*6р.-42сбн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10р:(6сбн,пр)*6р- 48сбн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11-19рр: 48сбн (9рядов)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20р:(6сбн,уб)*6р-42сбн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21р:(5сбн,уб)*6Р-36сбн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22р:(4сбн,уб)*6р- 30сбн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23р:(3сбн,уб)*6р-24сбн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24р:(2сбн.уб)*6р-18сбн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25р:(1сбн,уб)*6р-12сбн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26р:(</a:t>
            </a:r>
            <a:r>
              <a:rPr lang="ru-RU" sz="1600" dirty="0" err="1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уб</a:t>
            </a:r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)*6р.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Закрыть вязание ,петли стянуть</a:t>
            </a:r>
            <a:endParaRPr lang="ru-RU" dirty="0"/>
          </a:p>
        </p:txBody>
      </p:sp>
      <p:pic>
        <p:nvPicPr>
          <p:cNvPr id="3" name="Рисунок 2" descr="C:\Users\AdminF\Desktop\лисичка\IMG-20200314-WA000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07" y="160921"/>
            <a:ext cx="4141489" cy="6486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39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37" y="244699"/>
            <a:ext cx="6096000" cy="63022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Ушки 2 детали: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1р: Пряжей черного цвета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6сбн в 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2р:(1сбн,пр)*3р- 9сбн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3р: 9сбн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rebuchetMS"/>
                <a:ea typeface="Calibri" panose="020F0502020204030204" pitchFamily="34" charset="0"/>
                <a:cs typeface="TrebuchetMS"/>
              </a:rPr>
              <a:t>Меняем пряжу на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rebuchetMS"/>
                <a:ea typeface="Calibri" panose="020F0502020204030204" pitchFamily="34" charset="0"/>
                <a:cs typeface="TrebuchetMS"/>
              </a:rPr>
              <a:t>оранжевый цвет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4р:(2сбн,пр)*3р-12сбн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5р:(3сбн,пр)*3р-15сбн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6р:(4сбн,пр)*3р-18сбн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7р:(5сбн,пр)*3р-21сбн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8р:(6сбн,пр)*3р-24сбн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Сложить деталь пополам 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провязать. Нить закрепить 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обрезать ,оставив длинный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конец для пришивания.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Сложить ушко как на фото 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закрепить.</a:t>
            </a:r>
            <a:r>
              <a:rPr lang="ru-RU" sz="1200" dirty="0"/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F\Desktop\лисичка\IMG-20200314-WA000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19953" y="1101215"/>
            <a:ext cx="6152083" cy="458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31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82" y="275210"/>
            <a:ext cx="6096000" cy="63509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Оформление головы: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Отметьте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булавками точки для утяжки глазок. 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Между 6 и 7рядами, 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в 7 ряду ставим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булавку после первой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прибавки и отступив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один столбик вниз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ставим вторую булавку.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Между булавками для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утяжек 8сбн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Сделайте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утяжку 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приклейте глазки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Пришейте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ушки с11 по 13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ряды. Между ушек 11-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12сбн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Нитью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черного цвета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вышейте носик и бровки.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Вот </a:t>
            </a: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такая милая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мордашка у нас выходит)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F\Desktop\лисичка\IMG-20200314-WA0015-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07" y="1612235"/>
            <a:ext cx="5688303" cy="3676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68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46" y="602673"/>
            <a:ext cx="6340699" cy="584211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>
                <a:solidFill>
                  <a:srgbClr val="FF0000"/>
                </a:solidFill>
                <a:latin typeface="TrebuchetMS"/>
                <a:ea typeface="Calibri" panose="020F0502020204030204" pitchFamily="34" charset="0"/>
                <a:cs typeface="TrebuchetMS"/>
              </a:rPr>
              <a:t>Тело: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1р: Пряжей оранжевого цвета 6сбн в 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2р:ПР*6р-12сбн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3р:(1сбн,пр)*6р-18сбн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4р:(2сбн,пр)*6р-24сбн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5р:(3сбн,пр)*6р-30сбн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6р:(4сбн,пр)*6р-36сбн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7р:(5сбн,пр)*6р-42сбн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8-13рр:42сбн (6рядов)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14р:7сбн,(уб,3сбн)*5р,уб,8сбн-36сбн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15-16рр:36сбн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17р:7сбн,(уб,2сбн)*5р,уб,7сбн-30сбн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18р:(3сбн,уб)*6р-24сбн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19р:24сбн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20р:(2сбн,уб)*6р-18сбн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21р:18сбн,сс.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404040"/>
                </a:solidFill>
                <a:latin typeface="TrebuchetMS"/>
                <a:ea typeface="Calibri" panose="020F0502020204030204" pitchFamily="34" charset="0"/>
                <a:cs typeface="TrebuchetMS"/>
              </a:rPr>
              <a:t>Набиваем тельце</a:t>
            </a:r>
            <a:endParaRPr lang="ru-RU" dirty="0"/>
          </a:p>
        </p:txBody>
      </p:sp>
      <p:pic>
        <p:nvPicPr>
          <p:cNvPr id="3" name="Рисунок 2" descr="C:\Users\AdminF\Desktop\лисичка\IMG-20200314-WA0008-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4" y="1569027"/>
            <a:ext cx="483972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3742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1006</Words>
  <Application>Microsoft Office PowerPoint</Application>
  <PresentationFormat>Лист A4 (210x297 мм)</PresentationFormat>
  <Paragraphs>179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Bahnschrift SemiLight Condensed</vt:lpstr>
      <vt:lpstr>Calibri</vt:lpstr>
      <vt:lpstr>Comic Sans MS</vt:lpstr>
      <vt:lpstr>Georgia</vt:lpstr>
      <vt:lpstr>Impact</vt:lpstr>
      <vt:lpstr>Segoe UI Semibold</vt:lpstr>
      <vt:lpstr>Times New Roman</vt:lpstr>
      <vt:lpstr>Trebuchet MS</vt:lpstr>
      <vt:lpstr>TrebuchetMS</vt:lpstr>
      <vt:lpstr>Wingdings</vt:lpstr>
      <vt:lpstr>Wingdings 3</vt:lpstr>
      <vt:lpstr>Wingdings3</vt:lpstr>
      <vt:lpstr>Wingdings-Regular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AdminF</dc:creator>
  <cp:lastModifiedBy>Пользователь</cp:lastModifiedBy>
  <cp:revision>36</cp:revision>
  <dcterms:created xsi:type="dcterms:W3CDTF">2020-03-20T15:37:09Z</dcterms:created>
  <dcterms:modified xsi:type="dcterms:W3CDTF">2023-11-16T13:30:39Z</dcterms:modified>
</cp:coreProperties>
</file>