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68" r:id="rId4"/>
    <p:sldId id="267" r:id="rId5"/>
    <p:sldId id="266" r:id="rId6"/>
    <p:sldId id="265" r:id="rId7"/>
    <p:sldId id="275" r:id="rId8"/>
    <p:sldId id="276" r:id="rId9"/>
    <p:sldId id="277" r:id="rId10"/>
    <p:sldId id="260" r:id="rId11"/>
    <p:sldId id="270" r:id="rId12"/>
    <p:sldId id="273" r:id="rId13"/>
    <p:sldId id="271" r:id="rId14"/>
    <p:sldId id="261" r:id="rId15"/>
    <p:sldId id="26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8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elen\Desktop\&#1086;&#1090;&#1082;&#1088;&#1099;&#1090;&#1099;&#1081;%20&#1091;&#1088;&#1086;&#1082;%20&#1087;&#1086;%20&#1089;&#1082;&#1072;&#1079;&#1082;&#1072;&#1084;\&#1079;&#1074;&#1091;&#1082;%20&#1084;&#1086;&#1088;&#1103;.mp3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elen\Desktop\&#1086;&#1090;&#1082;&#1088;&#1099;&#1090;&#1099;&#1081;%20&#1091;&#1088;&#1086;&#1082;%20&#1087;&#1086;%20&#1089;&#1082;&#1072;&#1079;&#1082;&#1072;&#1084;\Zaryadka_-_Muzyka_dlya_zaryadki_(Gybka.com).mp3" TargetMode="External"/><Relationship Id="rId5" Type="http://schemas.openxmlformats.org/officeDocument/2006/relationships/image" Target="../media/image21.gif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oezdonlin.ru/assets/0fadodimageswi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03648" y="2132856"/>
            <a:ext cx="67687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читательской грамотности на уроках английского языка по английским сказкам». 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3928" y="5301208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Подготовил учитель английского языка:</a:t>
            </a:r>
          </a:p>
          <a:p>
            <a:pPr algn="ctr"/>
            <a:r>
              <a:rPr lang="ru-RU" dirty="0" err="1" smtClean="0"/>
              <a:t>Ляшенко</a:t>
            </a:r>
            <a:r>
              <a:rPr lang="ru-RU" dirty="0" smtClean="0"/>
              <a:t>  Елена Владимировна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923928" y="623731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Декабрь,2022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oezdonlin.ru/assets/0fadodimageswi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s://poezdonlin.ru/assets/0fadodimageswi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Блок-схема: альтернативный процесс 5"/>
          <p:cNvSpPr/>
          <p:nvPr/>
        </p:nvSpPr>
        <p:spPr>
          <a:xfrm>
            <a:off x="1691680" y="1484784"/>
            <a:ext cx="5904656" cy="4176464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On the flower</a:t>
            </a:r>
          </a:p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In the tree</a:t>
            </a:r>
          </a:p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You can see</a:t>
            </a:r>
          </a:p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smtClean="0">
                <a:solidFill>
                  <a:srgbClr val="FF0000"/>
                </a:solidFill>
              </a:rPr>
              <a:t>A yellow …..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23554" name="Picture 2" descr="Посмотрите ребята какое чудо, к нам прилетела пчелка.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437112"/>
            <a:ext cx="3093699" cy="22048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oezdonlin.ru/assets/0fadodimageswi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s://poezdonlin.ru/assets/0fadodimageswi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Рисунок 6"/>
          <p:cNvPicPr/>
          <p:nvPr/>
        </p:nvPicPr>
        <p:blipFill>
          <a:blip r:embed="rId3" cstate="print"/>
          <a:srcRect l="33685" t="46850" r="57742" b="20490"/>
          <a:stretch>
            <a:fillRect/>
          </a:stretch>
        </p:blipFill>
        <p:spPr bwMode="auto">
          <a:xfrm rot="5400000">
            <a:off x="3203849" y="836711"/>
            <a:ext cx="3024336" cy="5472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483768" y="980728"/>
            <a:ext cx="3744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Vocabulary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oezdonlin.ru/assets/0fadodimageswi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s://poezdonlin.ru/assets/0fadodimageswi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4" cstate="print"/>
          <a:srcRect l="39387" t="37583" r="19597" b="6278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звук мор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676456" y="47667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57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oezdonlin.ru/assets/0fadodimageswi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s://poezdonlin.ru/assets/0fadodimageswi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059832" y="476672"/>
            <a:ext cx="249568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Reading</a:t>
            </a:r>
          </a:p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0212" y="2967335"/>
            <a:ext cx="772358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A bee and her friends</a:t>
            </a:r>
            <a:endParaRPr lang="ru-RU" sz="6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oezdonlin.ru/assets/0fadodimageswi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s://poezdonlin.ru/assets/0fadodimageswi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/>
          <p:cNvPicPr/>
          <p:nvPr/>
        </p:nvPicPr>
        <p:blipFill>
          <a:blip r:embed="rId3" cstate="print"/>
          <a:srcRect l="20428" t="50693" r="28954" b="24841"/>
          <a:stretch>
            <a:fillRect/>
          </a:stretch>
        </p:blipFill>
        <p:spPr bwMode="auto">
          <a:xfrm>
            <a:off x="179512" y="2060848"/>
            <a:ext cx="8784976" cy="2519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oezdonlin.ru/assets/0fadodimageswi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s://poezdonlin.ru/assets/0fadodimageswi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/>
          <p:cNvPicPr/>
          <p:nvPr/>
        </p:nvPicPr>
        <p:blipFill>
          <a:blip r:embed="rId3" cstate="print"/>
          <a:srcRect l="40102" t="31529" r="19813" b="19108"/>
          <a:stretch>
            <a:fillRect/>
          </a:stretch>
        </p:blipFill>
        <p:spPr bwMode="auto">
          <a:xfrm>
            <a:off x="1547664" y="1412776"/>
            <a:ext cx="6359666" cy="4294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oezdonlin.ru/assets/0fadodimageswi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img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412776"/>
            <a:ext cx="6036320" cy="4130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oezdonlin.ru/assets/0fadodimageswi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s://poezdonlin.ru/assets/0fadodimageswi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/>
          <p:cNvPicPr/>
          <p:nvPr/>
        </p:nvPicPr>
        <p:blipFill>
          <a:blip r:embed="rId3" cstate="print"/>
          <a:srcRect l="28275" t="20641" r="19474" b="12100"/>
          <a:stretch>
            <a:fillRect/>
          </a:stretch>
        </p:blipFill>
        <p:spPr bwMode="auto">
          <a:xfrm>
            <a:off x="0" y="188640"/>
            <a:ext cx="9144000" cy="6408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7236296" y="1844824"/>
            <a:ext cx="864096" cy="12961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12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36296" y="1628800"/>
            <a:ext cx="864096" cy="64807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oezdonlin.ru/assets/0fadodimageswi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s://poezdonlin.ru/assets/0fadodimageswi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87624" y="1628800"/>
            <a:ext cx="741682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Do you know what this word 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means? </a:t>
            </a:r>
            <a:endParaRPr lang="ru-RU" sz="1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Fairy    [ˈ</a:t>
            </a:r>
            <a:r>
              <a:rPr lang="en-US" sz="3200" b="1" dirty="0" err="1" smtClean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fe</a:t>
            </a:r>
            <a:r>
              <a:rPr lang="en-US" sz="3200" b="1" dirty="0" smtClean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(ə)</a:t>
            </a:r>
            <a:r>
              <a:rPr lang="en-US" sz="3200" b="1" dirty="0" err="1" smtClean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rɪ</a:t>
            </a:r>
            <a:r>
              <a:rPr lang="en-US" sz="3200" b="1" dirty="0" smtClean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]  </a:t>
            </a:r>
            <a:r>
              <a:rPr lang="ru-RU" sz="3200" b="1" dirty="0" smtClean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сказочный</a:t>
            </a:r>
            <a:r>
              <a:rPr lang="en-US" sz="3200" b="1" dirty="0" smtClean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en-US" sz="3200" b="1" dirty="0" smtClean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волшебный</a:t>
            </a:r>
            <a:endParaRPr lang="en-US" sz="3200" b="1" dirty="0" smtClean="0">
              <a:solidFill>
                <a:srgbClr val="7030A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err="1" smtClean="0">
                <a:solidFill>
                  <a:srgbClr val="00B05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Tale</a:t>
            </a:r>
            <a:r>
              <a:rPr lang="en-US" sz="3200" b="1" dirty="0" smtClean="0">
                <a:solidFill>
                  <a:srgbClr val="00B05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err="1" smtClean="0">
                <a:solidFill>
                  <a:srgbClr val="00B05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[teɪl</a:t>
            </a:r>
            <a:r>
              <a:rPr lang="ru-RU" sz="3200" b="1" dirty="0" smtClean="0">
                <a:solidFill>
                  <a:srgbClr val="00B05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]</a:t>
            </a:r>
            <a:r>
              <a:rPr lang="en-US" sz="3200" b="1" dirty="0" smtClean="0">
                <a:solidFill>
                  <a:srgbClr val="00B05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00B05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сказ</a:t>
            </a:r>
            <a:r>
              <a:rPr lang="en-US" sz="3200" b="1" dirty="0" smtClean="0">
                <a:solidFill>
                  <a:srgbClr val="00B05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/ </a:t>
            </a:r>
            <a:r>
              <a:rPr lang="ru-RU" sz="3200" b="1" dirty="0" smtClean="0">
                <a:solidFill>
                  <a:srgbClr val="00B05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рассказ</a:t>
            </a:r>
            <a:endParaRPr lang="ru-RU" sz="14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oezdonlin.ru/assets/0fadodimageswi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s://poezdonlin.ru/assets/0fadodimageswi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90100"/>
            <a:ext cx="2712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404664"/>
            <a:ext cx="49685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What Russian/English fairy tales do you know? </a:t>
            </a:r>
            <a:endParaRPr lang="ru-RU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16387" name="Picture 3" descr="The Three Little Pigs (на английском языке)&amp;quot; - Учебная литература - ку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4004" y="4149080"/>
            <a:ext cx="3179995" cy="2388730"/>
          </a:xfrm>
          <a:prstGeom prst="rect">
            <a:avLst/>
          </a:prstGeom>
          <a:noFill/>
        </p:spPr>
      </p:pic>
      <p:pic>
        <p:nvPicPr>
          <p:cNvPr id="16389" name="Picture 5" descr="https://i.ytimg.com/vi/CWf5fCnh46w/maxresdefau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844824"/>
            <a:ext cx="3744416" cy="2106234"/>
          </a:xfrm>
          <a:prstGeom prst="rect">
            <a:avLst/>
          </a:prstGeom>
          <a:noFill/>
        </p:spPr>
      </p:pic>
      <p:pic>
        <p:nvPicPr>
          <p:cNvPr id="16391" name="Picture 7" descr="https://goods.kaypu.com/photo/5dd47511384e1f082058509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823267"/>
            <a:ext cx="2005757" cy="2874493"/>
          </a:xfrm>
          <a:prstGeom prst="rect">
            <a:avLst/>
          </a:prstGeom>
          <a:noFill/>
        </p:spPr>
      </p:pic>
      <p:pic>
        <p:nvPicPr>
          <p:cNvPr id="16393" name="Picture 9" descr="https://i.pinimg.com/736x/ac/92/e6/ac92e60646f0c2ff2b5a7c688452e430--vintage-children-children-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1650032"/>
            <a:ext cx="2088232" cy="2579080"/>
          </a:xfrm>
          <a:prstGeom prst="rect">
            <a:avLst/>
          </a:prstGeom>
          <a:noFill/>
        </p:spPr>
      </p:pic>
      <p:pic>
        <p:nvPicPr>
          <p:cNvPr id="16395" name="Picture 11" descr="https://i.pinimg.com/originals/fe/78/9e/fe789efcaec662f9eba6abefc19c04e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7704" y="4365104"/>
            <a:ext cx="1844880" cy="2304256"/>
          </a:xfrm>
          <a:prstGeom prst="rect">
            <a:avLst/>
          </a:prstGeom>
          <a:noFill/>
        </p:spPr>
      </p:pic>
      <p:sp>
        <p:nvSpPr>
          <p:cNvPr id="16397" name="AutoShape 13" descr="https://media.baamboozle.com/uploads/images/396692/1625643523_636132_url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9" name="AutoShape 15" descr="https://media.baamboozle.com/uploads/images/396692/1625643523_636132_url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401" name="AutoShape 17" descr="https://kinder-chitateli.ru/upload/iblock/302/0npzjhji2hl8qgf4zj70416t77hs679m/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403" name="AutoShape 19" descr="https://kinder-chitateli.ru/upload/iblock/302/0npzjhji2hl8qgf4zj70416t77hs679m/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405" name="Picture 21" descr="https://i.ebayimg.com/images/g/4dAAAOSwQupXXFnV/s-l40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3928" y="3936326"/>
            <a:ext cx="2304256" cy="29216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oezdonlin.ru/assets/0fadodimageswi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s://poezdonlin.ru/assets/0fadodimageswi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23728" y="548680"/>
            <a:ext cx="50002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Riddles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загадки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1556792"/>
            <a:ext cx="8820472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i="1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haroni" pitchFamily="2" charset="-79"/>
                <a:ea typeface="Times New Roman" pitchFamily="18" charset="0"/>
                <a:cs typeface="Aharoni" pitchFamily="2" charset="-79"/>
              </a:rPr>
              <a:t>Russian </a:t>
            </a:r>
            <a:endParaRPr kumimoji="0" lang="ru-RU" sz="1400" i="1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haroni" pitchFamily="2" charset="-79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haroni" pitchFamily="2" charset="-79"/>
                <a:ea typeface="Times New Roman" pitchFamily="18" charset="0"/>
                <a:cs typeface="Aharoni" pitchFamily="2" charset="-79"/>
              </a:rPr>
              <a:t> Who broke the egg?  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haroni" pitchFamily="2" charset="-79"/>
              <a:ea typeface="Times New Roman" pitchFamily="18" charset="0"/>
              <a:cs typeface="Aharoni" pitchFamily="2" charset="-79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haroni" pitchFamily="2" charset="-79"/>
              <a:ea typeface="Times New Roman" pitchFamily="18" charset="0"/>
              <a:cs typeface="Aharoni" pitchFamily="2" charset="-79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haroni" pitchFamily="2" charset="-79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haroni" pitchFamily="2" charset="-79"/>
                <a:ea typeface="Times New Roman" pitchFamily="18" charset="0"/>
                <a:cs typeface="Aharoni" pitchFamily="2" charset="-79"/>
              </a:rPr>
              <a:t> Who lived in </a:t>
            </a:r>
            <a:r>
              <a:rPr kumimoji="0" lang="en-US" sz="3200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Aharoni" pitchFamily="2" charset="-79"/>
                <a:ea typeface="Times New Roman" pitchFamily="18" charset="0"/>
                <a:cs typeface="Aharoni" pitchFamily="2" charset="-79"/>
              </a:rPr>
              <a:t>Teremok</a:t>
            </a: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haroni" pitchFamily="2" charset="-79"/>
                <a:ea typeface="Times New Roman" pitchFamily="18" charset="0"/>
                <a:cs typeface="Aharoni" pitchFamily="2" charset="-79"/>
              </a:rPr>
              <a:t>? 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haroni" pitchFamily="2" charset="-79"/>
              <a:ea typeface="Times New Roman" pitchFamily="18" charset="0"/>
              <a:cs typeface="Aharoni" pitchFamily="2" charset="-79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haroni" pitchFamily="2" charset="-79"/>
                <a:ea typeface="Times New Roman" pitchFamily="18" charset="0"/>
                <a:cs typeface="Aharoni" pitchFamily="2" charset="-79"/>
              </a:rPr>
              <a:t> </a:t>
            </a:r>
            <a:b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haroni" pitchFamily="2" charset="-79"/>
                <a:ea typeface="Times New Roman" pitchFamily="18" charset="0"/>
                <a:cs typeface="Aharoni" pitchFamily="2" charset="-79"/>
              </a:rPr>
            </a:b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haroni" pitchFamily="2" charset="-79"/>
                <a:ea typeface="Times New Roman" pitchFamily="18" charset="0"/>
                <a:cs typeface="Aharoni" pitchFamily="2" charset="-79"/>
              </a:rPr>
              <a:t/>
            </a:r>
            <a:b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haroni" pitchFamily="2" charset="-79"/>
                <a:ea typeface="Times New Roman" pitchFamily="18" charset="0"/>
                <a:cs typeface="Aharoni" pitchFamily="2" charset="-79"/>
              </a:rPr>
            </a:b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haroni" pitchFamily="2" charset="-79"/>
                <a:ea typeface="Times New Roman" pitchFamily="18" charset="0"/>
                <a:cs typeface="Aharoni" pitchFamily="2" charset="-79"/>
              </a:rPr>
              <a:t>What was </a:t>
            </a:r>
            <a:r>
              <a:rPr kumimoji="0" lang="en-US" sz="3200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Aharoni" pitchFamily="2" charset="-79"/>
                <a:ea typeface="Times New Roman" pitchFamily="18" charset="0"/>
                <a:cs typeface="Aharoni" pitchFamily="2" charset="-79"/>
              </a:rPr>
              <a:t>Kolobok</a:t>
            </a: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haroni" pitchFamily="2" charset="-79"/>
                <a:ea typeface="Times New Roman" pitchFamily="18" charset="0"/>
                <a:cs typeface="Aharoni" pitchFamily="2" charset="-79"/>
              </a:rPr>
              <a:t> made from?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haroni" pitchFamily="2" charset="-79"/>
              <a:ea typeface="Times New Roman" pitchFamily="18" charset="0"/>
              <a:cs typeface="Aharoni" pitchFamily="2" charset="-79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haroni" pitchFamily="2" charset="-79"/>
                <a:ea typeface="Times New Roman" pitchFamily="18" charset="0"/>
                <a:cs typeface="Aharoni" pitchFamily="2" charset="-79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1" name="Picture 3" descr="https://yt3.ggpht.com/a/AATXAJyVvPyS95uEnToMRCLsoAm61TxBPi7z41qsug=s900-c-k-c0xffffffff-no-rj-m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1556792"/>
            <a:ext cx="1656184" cy="1656184"/>
          </a:xfrm>
          <a:prstGeom prst="rect">
            <a:avLst/>
          </a:prstGeom>
          <a:noFill/>
        </p:spPr>
      </p:pic>
      <p:sp>
        <p:nvSpPr>
          <p:cNvPr id="17413" name="AutoShape 5" descr="https://shareslide.ru/img/thumbs/963a641b2b7fdf50a49f30afb98d0992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5" name="AutoShape 7" descr="https://shareslide.ru/img/thumbs/963a641b2b7fdf50a49f30afb98d0992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7" name="AutoShape 9" descr="https://shareslide.ru/img/thumbs/3f33bcf7b128a3acd826b9d3e53a93f5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/>
          <p:cNvPicPr/>
          <p:nvPr/>
        </p:nvPicPr>
        <p:blipFill>
          <a:blip r:embed="rId4" cstate="print"/>
          <a:srcRect l="15061" t="25478" r="34074" b="19427"/>
          <a:stretch>
            <a:fillRect/>
          </a:stretch>
        </p:blipFill>
        <p:spPr bwMode="auto">
          <a:xfrm>
            <a:off x="899592" y="2564904"/>
            <a:ext cx="3319891" cy="198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11" descr="Buttermilk, curdled milk and cream, yogurt, kephir and other fermented or a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5373216"/>
            <a:ext cx="1440160" cy="1154445"/>
          </a:xfrm>
          <a:prstGeom prst="rect">
            <a:avLst/>
          </a:prstGeom>
          <a:noFill/>
        </p:spPr>
      </p:pic>
      <p:pic>
        <p:nvPicPr>
          <p:cNvPr id="17421" name="Picture 13" descr="https://banner2.cleanpng.com/20180805/shc/kisspng-i-can-t-believe-it-s-not-butter-spread-food-marga-top-28-is-margarine-vegan-becel-174-vegan-mar-5b6737e58cc043.050659891533491173576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5229200"/>
            <a:ext cx="2565285" cy="1368152"/>
          </a:xfrm>
          <a:prstGeom prst="rect">
            <a:avLst/>
          </a:prstGeom>
          <a:noFill/>
        </p:spPr>
      </p:pic>
      <p:pic>
        <p:nvPicPr>
          <p:cNvPr id="17423" name="Picture 15" descr="Raw Flour.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6" y="5229200"/>
            <a:ext cx="1763688" cy="129148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oezdonlin.ru/assets/0fadodimageswi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s://poezdonlin.ru/assets/0fadodimageswi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1628800"/>
            <a:ext cx="820891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i="1" u="sng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International </a:t>
            </a:r>
            <a:endParaRPr lang="ru-RU" sz="3600" i="1" u="sng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n-US" sz="4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Who helped Cinderella to reach the ball? </a:t>
            </a:r>
            <a:br>
              <a:rPr lang="en-US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Why did Little Red Riding Hood go to her grandmother? </a:t>
            </a:r>
            <a:br>
              <a:rPr lang="en-US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lang="ru-RU" sz="11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 am small. I am thick. I like honey, jam. I have many friends: a donkey, a piglet. I live in the forest. You are welcome. </a:t>
            </a:r>
            <a:endParaRPr lang="ru-RU" sz="2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1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27784" y="908720"/>
            <a:ext cx="3528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Riddles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загадки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8674" name="AutoShape 2" descr="Cinderella #disney #cinderella Старый Дисней, Старый Дисней, Старинное Иску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 descr="https://i.pinimg.com/736x/17/4e/8c/174e8cf91d61d8c657cb1d64400391bc--cinderella-drawing-cinderella-wallpaper.jpg"/>
          <p:cNvPicPr/>
          <p:nvPr/>
        </p:nvPicPr>
        <p:blipFill>
          <a:blip r:embed="rId3" cstate="print"/>
          <a:srcRect t="16449" b="8354"/>
          <a:stretch>
            <a:fillRect/>
          </a:stretch>
        </p:blipFill>
        <p:spPr bwMode="auto">
          <a:xfrm>
            <a:off x="7308304" y="1772816"/>
            <a:ext cx="1440160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6" name="Picture 4" descr="https://avatars.mds.yandex.net/i?id=86a5331cf7c6dfabcf35358387d679e2_l-4389814-images-thumbs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23528" y="1916832"/>
            <a:ext cx="1635225" cy="1635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678" name="AutoShape 6" descr="Группа 9 &amp;quot;Винни пух&amp;quot; 2017-2018 Детский сад № 55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80" name="AutoShape 8" descr="Группа 9 &amp;quot;Винни пух&amp;quot; 2017-2018 Детский сад № 55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82" name="Picture 10" descr="https://w7.pngwing.com/pngs/796/818/png-transparent-winnie-the-pooh-winnie-the-pooh-piglet-eeyore-gopher-roo-winnie-pooh-cat-like-mammal-heroes-carnivora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5229200"/>
            <a:ext cx="1440160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oezdonlin.ru/assets/0fadodimageswi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s://poezdonlin.ru/assets/0fadodimageswi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1268760"/>
            <a:ext cx="8208912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u="sng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English 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en-US" sz="3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What were 3 little pigs names</a:t>
            </a:r>
            <a:r>
              <a:rPr lang="en-US" sz="3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?</a:t>
            </a:r>
            <a:endParaRPr lang="ru-RU" sz="3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What did Jack want to sale when his mother’s money and his own ones ran out?  </a:t>
            </a:r>
            <a:endParaRPr lang="ru-RU" sz="3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99792" y="476672"/>
            <a:ext cx="3528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Riddles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загадки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1746" name="Picture 2" descr="Сказка три поросёнка.mp4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636912"/>
            <a:ext cx="2376264" cy="1584176"/>
          </a:xfrm>
          <a:prstGeom prst="rect">
            <a:avLst/>
          </a:prstGeom>
          <a:noFill/>
        </p:spPr>
      </p:pic>
      <p:sp>
        <p:nvSpPr>
          <p:cNvPr id="31748" name="AutoShape 4" descr="Cute Cow Wall Decal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0" name="AutoShape 6" descr="Cute Cow Wall Decal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52" name="Picture 8" descr="https://stihi.ru/pics/2020/01/15/1651.jpg"/>
          <p:cNvPicPr>
            <a:picLocks noChangeAspect="1" noChangeArrowheads="1"/>
          </p:cNvPicPr>
          <p:nvPr/>
        </p:nvPicPr>
        <p:blipFill>
          <a:blip r:embed="rId4" cstate="print"/>
          <a:srcRect l="17850" t="19334" r="20201" b="20467"/>
          <a:stretch>
            <a:fillRect/>
          </a:stretch>
        </p:blipFill>
        <p:spPr bwMode="auto">
          <a:xfrm>
            <a:off x="5724128" y="5085184"/>
            <a:ext cx="2160240" cy="1574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oezdonlin.ru/assets/0fadodimageswi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s://poezdonlin.ru/assets/0fadodimageswi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Zaryadka_-_Muzyka_dlya_zaryadki_(Gybka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460432" y="1196752"/>
            <a:ext cx="304800" cy="304800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323528" y="1484784"/>
            <a:ext cx="5544616" cy="43204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63688" y="213285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627784" y="2276872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467544" y="2515833"/>
            <a:ext cx="525658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Hands up! Hands down!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Hands on hips! Sit down.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Stand up. Turn around. 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54926" y="620688"/>
            <a:ext cx="48256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</a:t>
            </a:r>
            <a:r>
              <a:rPr lang="en-US" sz="5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hysical </a:t>
            </a:r>
            <a:r>
              <a:rPr lang="en-US" sz="5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exercise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28" name="Picture 8" descr="https://i.pinimg.com/originals/a0/1c/f1/a01cf104be26da90c74e804cbb722c6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1772816"/>
            <a:ext cx="7239000" cy="5429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15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1557</TotalTime>
  <Words>110</Words>
  <Application>Microsoft Office PowerPoint</Application>
  <PresentationFormat>Экран (4:3)</PresentationFormat>
  <Paragraphs>46</Paragraphs>
  <Slides>15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</vt:lpstr>
      <vt:lpstr>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Helen</dc:creator>
  <cp:lastModifiedBy>Helen</cp:lastModifiedBy>
  <cp:revision>20</cp:revision>
  <dcterms:created xsi:type="dcterms:W3CDTF">2022-12-07T20:49:24Z</dcterms:created>
  <dcterms:modified xsi:type="dcterms:W3CDTF">2022-12-08T22:52:16Z</dcterms:modified>
</cp:coreProperties>
</file>