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media1.mp4" ContentType="video/unknown"/>
  <Override PartName="/ppt/media/media1.mov" ContentType="audio/unknown"/>
  <Override PartName="/ppt/media/media2.mov" ContentType="audio/unknown"/>
  <Override PartName="/ppt/media/media3.mov" ContentType="audio/unknown"/>
  <Override PartName="/ppt/media/media4.mov" ContentType="audio/unknown"/>
  <Override PartName="/ppt/media/media5.mov" ContentType="audio/unknown"/>
  <Override PartName="/ppt/media/media6.mov" ContentType="audio/unknown"/>
  <Override PartName="/ppt/media/media7.mov" ContentType="audio/unknown"/>
  <Override PartName="/ppt/media/media8.mov" ContentType="audio/unknown"/>
  <Override PartName="/ppt/media/media9.mov" ContentType="audio/unknown"/>
  <Override PartName="/ppt/media/media10.mov" ContentType="audio/unknown"/>
  <Override PartName="/ppt/media/media11.mov" ContentType="audio/unknown"/>
  <Override PartName="/ppt/media/media1.mp3" ContentType="audio/unknown"/>
  <Override PartName="/ppt/media/media2.mp4" ContentType="video/unknown"/>
  <Override PartName="/ppt/media/image1.jpeg" ContentType="image/jpeg"/>
  <Override PartName="/ppt/media/media3.mp4" ContentType="video/unknown"/>
  <Override PartName="/ppt/media/media2.mp3" ContentType="audi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b="def" i="def"/>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b="def" i="def"/>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b="def" i="def"/>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Заголовок">
    <p:spTree>
      <p:nvGrpSpPr>
        <p:cNvPr id="1" name=""/>
        <p:cNvGrpSpPr/>
        <p:nvPr/>
      </p:nvGrpSpPr>
      <p:grpSpPr>
        <a:xfrm>
          <a:off x="0" y="0"/>
          <a:ext cx="0" cy="0"/>
          <a:chOff x="0" y="0"/>
          <a:chExt cx="0" cy="0"/>
        </a:xfrm>
      </p:grpSpPr>
      <p:sp>
        <p:nvSpPr>
          <p:cNvPr id="11" name="Уровень текста 1…"/>
          <p:cNvSpPr txBox="1"/>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Автор и дата</a:t>
            </a:r>
          </a:p>
          <a:p>
            <a:pPr lvl="1"/>
            <a:r>
              <a:t/>
            </a:r>
          </a:p>
          <a:p>
            <a:pPr lvl="2"/>
            <a:r>
              <a:t/>
            </a:r>
          </a:p>
          <a:p>
            <a:pPr lvl="3"/>
            <a:r>
              <a:t/>
            </a:r>
          </a:p>
          <a:p>
            <a:pPr lvl="4"/>
            <a:r>
              <a:t/>
            </a:r>
          </a:p>
        </p:txBody>
      </p:sp>
      <p:sp>
        <p:nvSpPr>
          <p:cNvPr id="12" name="Заголовок презентации"/>
          <p:cNvSpPr txBox="1"/>
          <p:nvPr>
            <p:ph type="title" hasCustomPrompt="1"/>
          </p:nvPr>
        </p:nvSpPr>
        <p:spPr>
          <a:xfrm>
            <a:off x="1206496" y="2574991"/>
            <a:ext cx="21971005" cy="4648202"/>
          </a:xfrm>
          <a:prstGeom prst="rect">
            <a:avLst/>
          </a:prstGeom>
        </p:spPr>
        <p:txBody>
          <a:bodyPr anchor="b"/>
          <a:lstStyle>
            <a:lvl1pPr>
              <a:defRPr spc="-232" sz="11600"/>
            </a:lvl1pPr>
          </a:lstStyle>
          <a:p>
            <a:pPr/>
            <a:r>
              <a:t>Заголовок презентации</a:t>
            </a:r>
          </a:p>
        </p:txBody>
      </p:sp>
      <p:sp>
        <p:nvSpPr>
          <p:cNvPr id="13" name="Уровень текста 1…"/>
          <p:cNvSpPr txBox="1"/>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b="1" sz="5500"/>
            </a:lvl1pPr>
          </a:lstStyle>
          <a:p>
            <a:pPr/>
            <a:r>
              <a:t>Подзаголовок презентации</a:t>
            </a:r>
          </a:p>
        </p:txBody>
      </p:sp>
      <p:sp>
        <p:nvSpPr>
          <p:cNvPr id="14"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Информационное сообщение">
    <p:spTree>
      <p:nvGrpSpPr>
        <p:cNvPr id="1" name=""/>
        <p:cNvGrpSpPr/>
        <p:nvPr/>
      </p:nvGrpSpPr>
      <p:grpSpPr>
        <a:xfrm>
          <a:off x="0" y="0"/>
          <a:ext cx="0" cy="0"/>
          <a:chOff x="0" y="0"/>
          <a:chExt cx="0" cy="0"/>
        </a:xfrm>
      </p:grpSpPr>
      <p:sp>
        <p:nvSpPr>
          <p:cNvPr id="98" name="Уровень текста 1…"/>
          <p:cNvSpPr txBox="1"/>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Информационное сообщение</a:t>
            </a:r>
          </a:p>
          <a:p>
            <a:pPr lvl="1"/>
            <a:r>
              <a:t/>
            </a:r>
          </a:p>
          <a:p>
            <a:pPr lvl="2"/>
            <a:r>
              <a:t/>
            </a:r>
          </a:p>
          <a:p>
            <a:pPr lvl="3"/>
            <a:r>
              <a:t/>
            </a:r>
          </a:p>
          <a:p>
            <a:pPr lvl="4"/>
            <a:r>
              <a:t/>
            </a:r>
          </a:p>
        </p:txBody>
      </p:sp>
      <p:sp>
        <p:nvSpPr>
          <p:cNvPr id="99"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Важный факт">
    <p:spTree>
      <p:nvGrpSpPr>
        <p:cNvPr id="1" name=""/>
        <p:cNvGrpSpPr/>
        <p:nvPr/>
      </p:nvGrpSpPr>
      <p:grpSpPr>
        <a:xfrm>
          <a:off x="0" y="0"/>
          <a:ext cx="0" cy="0"/>
          <a:chOff x="0" y="0"/>
          <a:chExt cx="0" cy="0"/>
        </a:xfrm>
      </p:grpSpPr>
      <p:sp>
        <p:nvSpPr>
          <p:cNvPr id="106" name="Уровень текста 1…"/>
          <p:cNvSpPr txBox="1"/>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b="1" spc="-250" sz="25000"/>
            </a:lvl1pPr>
            <a:lvl2pPr marL="0" indent="0" algn="ctr">
              <a:lnSpc>
                <a:spcPct val="80000"/>
              </a:lnSpc>
              <a:spcBef>
                <a:spcPts val="0"/>
              </a:spcBef>
              <a:buSzTx/>
              <a:buNone/>
              <a:defRPr b="1" spc="-250" sz="25000"/>
            </a:lvl2pPr>
            <a:lvl3pPr marL="0" indent="0" algn="ctr">
              <a:lnSpc>
                <a:spcPct val="80000"/>
              </a:lnSpc>
              <a:spcBef>
                <a:spcPts val="0"/>
              </a:spcBef>
              <a:buSzTx/>
              <a:buNone/>
              <a:defRPr b="1" spc="-250" sz="25000"/>
            </a:lvl3pPr>
            <a:lvl4pPr marL="0" indent="0" algn="ctr">
              <a:lnSpc>
                <a:spcPct val="80000"/>
              </a:lnSpc>
              <a:spcBef>
                <a:spcPts val="0"/>
              </a:spcBef>
              <a:buSzTx/>
              <a:buNone/>
              <a:defRPr b="1" spc="-250" sz="25000"/>
            </a:lvl4pPr>
            <a:lvl5pPr marL="0" indent="0" algn="ctr">
              <a:lnSpc>
                <a:spcPct val="80000"/>
              </a:lnSpc>
              <a:spcBef>
                <a:spcPts val="0"/>
              </a:spcBef>
              <a:buSzTx/>
              <a:buNone/>
              <a:defRPr b="1" spc="-250" sz="25000"/>
            </a:lvl5pPr>
          </a:lstStyle>
          <a:p>
            <a:pPr/>
            <a:r>
              <a:t>100 %</a:t>
            </a:r>
          </a:p>
          <a:p>
            <a:pPr lvl="1"/>
            <a:r>
              <a:t/>
            </a:r>
          </a:p>
          <a:p>
            <a:pPr lvl="2"/>
            <a:r>
              <a:t/>
            </a:r>
          </a:p>
          <a:p>
            <a:pPr lvl="3"/>
            <a:r>
              <a:t/>
            </a:r>
          </a:p>
          <a:p>
            <a:pPr lvl="4"/>
            <a:r>
              <a:t/>
            </a:r>
          </a:p>
        </p:txBody>
      </p:sp>
      <p:sp>
        <p:nvSpPr>
          <p:cNvPr id="107" name="Информация о факте"/>
          <p:cNvSpPr txBox="1"/>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b="1" sz="5500"/>
            </a:lvl1pPr>
          </a:lstStyle>
          <a:p>
            <a:pPr/>
            <a:r>
              <a:t>Информация о факте</a:t>
            </a:r>
          </a:p>
        </p:txBody>
      </p:sp>
      <p:sp>
        <p:nvSpPr>
          <p:cNvPr id="108"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Цитата">
    <p:spTree>
      <p:nvGrpSpPr>
        <p:cNvPr id="1" name=""/>
        <p:cNvGrpSpPr/>
        <p:nvPr/>
      </p:nvGrpSpPr>
      <p:grpSpPr>
        <a:xfrm>
          <a:off x="0" y="0"/>
          <a:ext cx="0" cy="0"/>
          <a:chOff x="0" y="0"/>
          <a:chExt cx="0" cy="0"/>
        </a:xfrm>
      </p:grpSpPr>
      <p:sp>
        <p:nvSpPr>
          <p:cNvPr id="115" name="Уровень текста 1…"/>
          <p:cNvSpPr txBox="1"/>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Авторство</a:t>
            </a:r>
          </a:p>
          <a:p>
            <a:pPr lvl="1"/>
            <a:r>
              <a:t/>
            </a:r>
          </a:p>
          <a:p>
            <a:pPr lvl="2"/>
            <a:r>
              <a:t/>
            </a:r>
          </a:p>
          <a:p>
            <a:pPr lvl="3"/>
            <a:r>
              <a:t/>
            </a:r>
          </a:p>
          <a:p>
            <a:pPr lvl="4"/>
            <a:r>
              <a:t/>
            </a:r>
          </a:p>
        </p:txBody>
      </p:sp>
      <p:sp>
        <p:nvSpPr>
          <p:cNvPr id="116" name="Уровень текста 1…"/>
          <p:cNvSpPr txBox="1"/>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pc="-200" sz="8500">
                <a:latin typeface="Helvetica Neue Medium"/>
                <a:ea typeface="Helvetica Neue Medium"/>
                <a:cs typeface="Helvetica Neue Medium"/>
                <a:sym typeface="Helvetica Neue Medium"/>
              </a:defRPr>
            </a:lvl1pPr>
          </a:lstStyle>
          <a:p>
            <a:pPr/>
            <a:r>
              <a:t>«Важная цитата»</a:t>
            </a:r>
          </a:p>
        </p:txBody>
      </p:sp>
      <p:sp>
        <p:nvSpPr>
          <p:cNvPr id="117"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Фото (3 шт.)">
    <p:spTree>
      <p:nvGrpSpPr>
        <p:cNvPr id="1" name=""/>
        <p:cNvGrpSpPr/>
        <p:nvPr/>
      </p:nvGrpSpPr>
      <p:grpSpPr>
        <a:xfrm>
          <a:off x="0" y="0"/>
          <a:ext cx="0" cy="0"/>
          <a:chOff x="0" y="0"/>
          <a:chExt cx="0" cy="0"/>
        </a:xfrm>
      </p:grpSpPr>
      <p:sp>
        <p:nvSpPr>
          <p:cNvPr id="124" name="Миска салата с жареным рисом, варёными яйцами и палочками для еды"/>
          <p:cNvSpPr/>
          <p:nvPr>
            <p:ph type="pic" sz="quarter" idx="21"/>
          </p:nvPr>
        </p:nvSpPr>
        <p:spPr>
          <a:xfrm>
            <a:off x="15760700" y="1016000"/>
            <a:ext cx="7439099" cy="5949678"/>
          </a:xfrm>
          <a:prstGeom prst="rect">
            <a:avLst/>
          </a:prstGeom>
        </p:spPr>
        <p:txBody>
          <a:bodyPr lIns="91439" tIns="45719" rIns="91439" bIns="45719" numCol="1" spcCol="38100">
            <a:noAutofit/>
          </a:bodyPr>
          <a:lstStyle/>
          <a:p>
            <a:pPr/>
          </a:p>
        </p:txBody>
      </p:sp>
      <p:sp>
        <p:nvSpPr>
          <p:cNvPr id="125" name="Тарелка с рублеными котлетами из лосося, салатом и хумусом "/>
          <p:cNvSpPr/>
          <p:nvPr>
            <p:ph type="pic" sz="half" idx="22"/>
          </p:nvPr>
        </p:nvSpPr>
        <p:spPr>
          <a:xfrm>
            <a:off x="13500100" y="3978275"/>
            <a:ext cx="10439400" cy="12150181"/>
          </a:xfrm>
          <a:prstGeom prst="rect">
            <a:avLst/>
          </a:prstGeom>
        </p:spPr>
        <p:txBody>
          <a:bodyPr lIns="91439" tIns="45719" rIns="91439" bIns="45719" numCol="1" spcCol="38100">
            <a:noAutofit/>
          </a:bodyPr>
          <a:lstStyle/>
          <a:p>
            <a:pPr/>
          </a:p>
        </p:txBody>
      </p:sp>
      <p:sp>
        <p:nvSpPr>
          <p:cNvPr id="126" name="Тарелка пасты папарделле с зелёным маслом из петрушки, жареным фундуком и стружкой сыра пармезан"/>
          <p:cNvSpPr/>
          <p:nvPr>
            <p:ph type="pic" idx="23"/>
          </p:nvPr>
        </p:nvSpPr>
        <p:spPr>
          <a:xfrm>
            <a:off x="-139700" y="495300"/>
            <a:ext cx="16611600" cy="12458700"/>
          </a:xfrm>
          <a:prstGeom prst="rect">
            <a:avLst/>
          </a:prstGeom>
        </p:spPr>
        <p:txBody>
          <a:bodyPr lIns="91439" tIns="45719" rIns="91439" bIns="45719" numCol="1" spcCol="38100">
            <a:noAutofit/>
          </a:bodyPr>
          <a:lstStyle/>
          <a:p>
            <a:pPr/>
          </a:p>
        </p:txBody>
      </p:sp>
      <p:sp>
        <p:nvSpPr>
          <p:cNvPr id="127"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Фото">
    <p:spTree>
      <p:nvGrpSpPr>
        <p:cNvPr id="1" name=""/>
        <p:cNvGrpSpPr/>
        <p:nvPr/>
      </p:nvGrpSpPr>
      <p:grpSpPr>
        <a:xfrm>
          <a:off x="0" y="0"/>
          <a:ext cx="0" cy="0"/>
          <a:chOff x="0" y="0"/>
          <a:chExt cx="0" cy="0"/>
        </a:xfrm>
      </p:grpSpPr>
      <p:sp>
        <p:nvSpPr>
          <p:cNvPr id="134" name="миска салата с жареным рисом, варёными яйцами и палочками для еды"/>
          <p:cNvSpPr/>
          <p:nvPr>
            <p:ph type="pic" idx="21"/>
          </p:nvPr>
        </p:nvSpPr>
        <p:spPr>
          <a:xfrm>
            <a:off x="-1333500" y="-5524500"/>
            <a:ext cx="27051000" cy="21640800"/>
          </a:xfrm>
          <a:prstGeom prst="rect">
            <a:avLst/>
          </a:prstGeom>
        </p:spPr>
        <p:txBody>
          <a:bodyPr lIns="91439" tIns="45719" rIns="91439" bIns="45719" numCol="1" spcCol="38100">
            <a:noAutofit/>
          </a:bodyPr>
          <a:lstStyle/>
          <a:p>
            <a:pPr/>
          </a:p>
        </p:txBody>
      </p:sp>
      <p:sp>
        <p:nvSpPr>
          <p:cNvPr id="135" name="Номер слайда"/>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Пустой">
    <p:spTree>
      <p:nvGrpSpPr>
        <p:cNvPr id="1" name=""/>
        <p:cNvGrpSpPr/>
        <p:nvPr/>
      </p:nvGrpSpPr>
      <p:grpSpPr>
        <a:xfrm>
          <a:off x="0" y="0"/>
          <a:ext cx="0" cy="0"/>
          <a:chOff x="0" y="0"/>
          <a:chExt cx="0" cy="0"/>
        </a:xfrm>
      </p:grpSpPr>
      <p:sp>
        <p:nvSpPr>
          <p:cNvPr id="142"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Заголовок и фото">
    <p:spTree>
      <p:nvGrpSpPr>
        <p:cNvPr id="1" name=""/>
        <p:cNvGrpSpPr/>
        <p:nvPr/>
      </p:nvGrpSpPr>
      <p:grpSpPr>
        <a:xfrm>
          <a:off x="0" y="0"/>
          <a:ext cx="0" cy="0"/>
          <a:chOff x="0" y="0"/>
          <a:chExt cx="0" cy="0"/>
        </a:xfrm>
      </p:grpSpPr>
      <p:sp>
        <p:nvSpPr>
          <p:cNvPr id="21" name="Авокадо и лаймы"/>
          <p:cNvSpPr/>
          <p:nvPr>
            <p:ph type="pic" idx="21"/>
          </p:nvPr>
        </p:nvSpPr>
        <p:spPr>
          <a:xfrm>
            <a:off x="-1155700" y="-1295400"/>
            <a:ext cx="26746200" cy="16018933"/>
          </a:xfrm>
          <a:prstGeom prst="rect">
            <a:avLst/>
          </a:prstGeom>
        </p:spPr>
        <p:txBody>
          <a:bodyPr lIns="91439" tIns="45719" rIns="91439" bIns="45719" numCol="1" spcCol="38100">
            <a:noAutofit/>
          </a:bodyPr>
          <a:lstStyle/>
          <a:p>
            <a:pPr/>
          </a:p>
        </p:txBody>
      </p:sp>
      <p:sp>
        <p:nvSpPr>
          <p:cNvPr id="22" name="Заголовок презентации"/>
          <p:cNvSpPr txBox="1"/>
          <p:nvPr>
            <p:ph type="title" hasCustomPrompt="1"/>
          </p:nvPr>
        </p:nvSpPr>
        <p:spPr>
          <a:xfrm>
            <a:off x="1206500" y="7124700"/>
            <a:ext cx="21971000" cy="4648200"/>
          </a:xfrm>
          <a:prstGeom prst="rect">
            <a:avLst/>
          </a:prstGeom>
        </p:spPr>
        <p:txBody>
          <a:bodyPr anchor="b"/>
          <a:lstStyle>
            <a:lvl1pPr>
              <a:defRPr spc="-232" sz="11600"/>
            </a:lvl1pPr>
          </a:lstStyle>
          <a:p>
            <a:pPr/>
            <a:r>
              <a:t>Заголовок презентации</a:t>
            </a:r>
          </a:p>
        </p:txBody>
      </p:sp>
      <p:sp>
        <p:nvSpPr>
          <p:cNvPr id="23" name="Уровень текста 1…"/>
          <p:cNvSpPr txBox="1"/>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Автор и дата</a:t>
            </a:r>
          </a:p>
          <a:p>
            <a:pPr lvl="1"/>
            <a:r>
              <a:t/>
            </a:r>
          </a:p>
          <a:p>
            <a:pPr lvl="2"/>
            <a:r>
              <a:t/>
            </a:r>
          </a:p>
          <a:p>
            <a:pPr lvl="3"/>
            <a:r>
              <a:t/>
            </a:r>
          </a:p>
          <a:p>
            <a:pPr lvl="4"/>
            <a:r>
              <a:t/>
            </a:r>
          </a:p>
        </p:txBody>
      </p:sp>
      <p:sp>
        <p:nvSpPr>
          <p:cNvPr id="24" name="Уровень текста 1…"/>
          <p:cNvSpPr txBox="1"/>
          <p:nvPr>
            <p:ph type="body" sz="quarter" idx="22" hasCustomPrompt="1"/>
          </p:nvPr>
        </p:nvSpPr>
        <p:spPr>
          <a:xfrm>
            <a:off x="1206500" y="11609909"/>
            <a:ext cx="21971000" cy="1116953"/>
          </a:xfrm>
          <a:prstGeom prst="rect">
            <a:avLst/>
          </a:prstGeom>
        </p:spPr>
        <p:txBody>
          <a:bodyPr numCol="1" spcCol="38100"/>
          <a:lstStyle>
            <a:lvl1pPr marL="0" indent="0" defTabSz="825500">
              <a:lnSpc>
                <a:spcPct val="100000"/>
              </a:lnSpc>
              <a:spcBef>
                <a:spcPts val="0"/>
              </a:spcBef>
              <a:buSzTx/>
              <a:buNone/>
              <a:defRPr b="1" sz="5500"/>
            </a:lvl1pPr>
          </a:lstStyle>
          <a:p>
            <a:pPr/>
            <a:r>
              <a:t>Подзаголовок презентации</a:t>
            </a:r>
          </a:p>
        </p:txBody>
      </p:sp>
      <p:sp>
        <p:nvSpPr>
          <p:cNvPr id="25"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Заголовок и фото (вариант)">
    <p:spTree>
      <p:nvGrpSpPr>
        <p:cNvPr id="1" name=""/>
        <p:cNvGrpSpPr/>
        <p:nvPr/>
      </p:nvGrpSpPr>
      <p:grpSpPr>
        <a:xfrm>
          <a:off x="0" y="0"/>
          <a:ext cx="0" cy="0"/>
          <a:chOff x="0" y="0"/>
          <a:chExt cx="0" cy="0"/>
        </a:xfrm>
      </p:grpSpPr>
      <p:sp>
        <p:nvSpPr>
          <p:cNvPr id="32" name="Тарелка с рублеными котлетами из лосося, салатом и хумусом"/>
          <p:cNvSpPr/>
          <p:nvPr>
            <p:ph type="pic" idx="21"/>
          </p:nvPr>
        </p:nvSpPr>
        <p:spPr>
          <a:xfrm>
            <a:off x="10972800" y="-203200"/>
            <a:ext cx="12144837" cy="14135100"/>
          </a:xfrm>
          <a:prstGeom prst="rect">
            <a:avLst/>
          </a:prstGeom>
        </p:spPr>
        <p:txBody>
          <a:bodyPr lIns="91439" tIns="45719" rIns="91439" bIns="45719" numCol="1" spcCol="38100">
            <a:noAutofit/>
          </a:bodyPr>
          <a:lstStyle/>
          <a:p>
            <a:pPr/>
          </a:p>
        </p:txBody>
      </p:sp>
      <p:sp>
        <p:nvSpPr>
          <p:cNvPr id="33" name="Заголовок слайда"/>
          <p:cNvSpPr txBox="1"/>
          <p:nvPr>
            <p:ph type="title" hasCustomPrompt="1"/>
          </p:nvPr>
        </p:nvSpPr>
        <p:spPr>
          <a:xfrm>
            <a:off x="1206500" y="1270000"/>
            <a:ext cx="9779000" cy="5882274"/>
          </a:xfrm>
          <a:prstGeom prst="rect">
            <a:avLst/>
          </a:prstGeom>
        </p:spPr>
        <p:txBody>
          <a:bodyPr anchor="b"/>
          <a:lstStyle/>
          <a:p>
            <a:pPr/>
            <a:r>
              <a:t>Заголовок слайда</a:t>
            </a:r>
          </a:p>
        </p:txBody>
      </p:sp>
      <p:sp>
        <p:nvSpPr>
          <p:cNvPr id="34" name="Уровень текста 1…"/>
          <p:cNvSpPr txBox="1"/>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Подзаголовок слайда</a:t>
            </a:r>
          </a:p>
          <a:p>
            <a:pPr lvl="1"/>
            <a:r>
              <a:t/>
            </a:r>
          </a:p>
          <a:p>
            <a:pPr lvl="2"/>
            <a:r>
              <a:t/>
            </a:r>
          </a:p>
          <a:p>
            <a:pPr lvl="3"/>
            <a:r>
              <a:t/>
            </a:r>
          </a:p>
          <a:p>
            <a:pPr lvl="4"/>
            <a:r>
              <a:t/>
            </a:r>
          </a:p>
        </p:txBody>
      </p:sp>
      <p:sp>
        <p:nvSpPr>
          <p:cNvPr id="35" name="Номер слайда"/>
          <p:cNvSpPr txBox="1"/>
          <p:nvPr>
            <p:ph type="sldNum" sz="quarter" idx="2"/>
          </p:nvPr>
        </p:nvSpPr>
        <p:spPr>
          <a:xfrm>
            <a:off x="12001500" y="13085233"/>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Заголовок и пункты">
    <p:spTree>
      <p:nvGrpSpPr>
        <p:cNvPr id="1" name=""/>
        <p:cNvGrpSpPr/>
        <p:nvPr/>
      </p:nvGrpSpPr>
      <p:grpSpPr>
        <a:xfrm>
          <a:off x="0" y="0"/>
          <a:ext cx="0" cy="0"/>
          <a:chOff x="0" y="0"/>
          <a:chExt cx="0" cy="0"/>
        </a:xfrm>
      </p:grpSpPr>
      <p:sp>
        <p:nvSpPr>
          <p:cNvPr id="42" name="Заголовок слайда"/>
          <p:cNvSpPr txBox="1"/>
          <p:nvPr>
            <p:ph type="title" hasCustomPrompt="1"/>
          </p:nvPr>
        </p:nvSpPr>
        <p:spPr>
          <a:xfrm>
            <a:off x="1206500" y="1079500"/>
            <a:ext cx="21971000" cy="1433164"/>
          </a:xfrm>
          <a:prstGeom prst="rect">
            <a:avLst/>
          </a:prstGeom>
        </p:spPr>
        <p:txBody>
          <a:bodyPr/>
          <a:lstStyle/>
          <a:p>
            <a:pPr/>
            <a:r>
              <a:t>Заголовок слайда</a:t>
            </a:r>
          </a:p>
        </p:txBody>
      </p:sp>
      <p:sp>
        <p:nvSpPr>
          <p:cNvPr id="43" name="Уровень текста 1…"/>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Подзаголовок слайда</a:t>
            </a:r>
          </a:p>
          <a:p>
            <a:pPr lvl="1"/>
            <a:r>
              <a:t/>
            </a:r>
          </a:p>
          <a:p>
            <a:pPr lvl="2"/>
            <a:r>
              <a:t/>
            </a:r>
          </a:p>
          <a:p>
            <a:pPr lvl="3"/>
            <a:r>
              <a:t/>
            </a:r>
          </a:p>
          <a:p>
            <a:pPr lvl="4"/>
            <a:r>
              <a:t/>
            </a:r>
          </a:p>
        </p:txBody>
      </p:sp>
      <p:sp>
        <p:nvSpPr>
          <p:cNvPr id="44" name="Уровень текста 1…"/>
          <p:cNvSpPr txBox="1"/>
          <p:nvPr>
            <p:ph type="body" idx="21" hasCustomPrompt="1"/>
          </p:nvPr>
        </p:nvSpPr>
        <p:spPr>
          <a:xfrm>
            <a:off x="1206500" y="4248503"/>
            <a:ext cx="21971000" cy="8256014"/>
          </a:xfrm>
          <a:prstGeom prst="rect">
            <a:avLst/>
          </a:prstGeom>
        </p:spPr>
        <p:txBody>
          <a:bodyPr numCol="1" spcCol="38100"/>
          <a:lstStyle/>
          <a:p>
            <a:pPr/>
            <a:r>
              <a:t>Текст пункта на слайде</a:t>
            </a:r>
          </a:p>
        </p:txBody>
      </p:sp>
      <p:sp>
        <p:nvSpPr>
          <p:cNvPr id="45"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Пункты">
    <p:spTree>
      <p:nvGrpSpPr>
        <p:cNvPr id="1" name=""/>
        <p:cNvGrpSpPr/>
        <p:nvPr/>
      </p:nvGrpSpPr>
      <p:grpSpPr>
        <a:xfrm>
          <a:off x="0" y="0"/>
          <a:ext cx="0" cy="0"/>
          <a:chOff x="0" y="0"/>
          <a:chExt cx="0" cy="0"/>
        </a:xfrm>
      </p:grpSpPr>
      <p:sp>
        <p:nvSpPr>
          <p:cNvPr id="52" name="Уровень текста 1…"/>
          <p:cNvSpPr txBox="1"/>
          <p:nvPr>
            <p:ph type="body" idx="1" hasCustomPrompt="1"/>
          </p:nvPr>
        </p:nvSpPr>
        <p:spPr>
          <a:prstGeom prst="rect">
            <a:avLst/>
          </a:prstGeom>
        </p:spPr>
        <p:txBody>
          <a:bodyPr/>
          <a:lstStyle/>
          <a:p>
            <a:pPr/>
            <a:r>
              <a:t>Текст пункта на слайде</a:t>
            </a:r>
          </a:p>
          <a:p>
            <a:pPr lvl="1"/>
            <a:r>
              <a:t/>
            </a:r>
          </a:p>
          <a:p>
            <a:pPr lvl="2"/>
            <a:r>
              <a:t/>
            </a:r>
          </a:p>
          <a:p>
            <a:pPr lvl="3"/>
            <a:r>
              <a:t/>
            </a:r>
          </a:p>
          <a:p>
            <a:pPr lvl="4"/>
            <a:r>
              <a:t/>
            </a:r>
          </a:p>
        </p:txBody>
      </p:sp>
      <p:sp>
        <p:nvSpPr>
          <p:cNvPr id="53"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Заголовок, пункты и фото">
    <p:spTree>
      <p:nvGrpSpPr>
        <p:cNvPr id="1" name=""/>
        <p:cNvGrpSpPr/>
        <p:nvPr/>
      </p:nvGrpSpPr>
      <p:grpSpPr>
        <a:xfrm>
          <a:off x="0" y="0"/>
          <a:ext cx="0" cy="0"/>
          <a:chOff x="0" y="0"/>
          <a:chExt cx="0" cy="0"/>
        </a:xfrm>
      </p:grpSpPr>
      <p:sp>
        <p:nvSpPr>
          <p:cNvPr id="60" name="Уровень текста 1…"/>
          <p:cNvSpPr txBox="1"/>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Подзаголовок слайда</a:t>
            </a:r>
          </a:p>
          <a:p>
            <a:pPr lvl="1"/>
            <a:r>
              <a:t/>
            </a:r>
          </a:p>
          <a:p>
            <a:pPr lvl="2"/>
            <a:r>
              <a:t/>
            </a:r>
          </a:p>
          <a:p>
            <a:pPr lvl="3"/>
            <a:r>
              <a:t/>
            </a:r>
          </a:p>
          <a:p>
            <a:pPr lvl="4"/>
            <a:r>
              <a:t/>
            </a:r>
          </a:p>
        </p:txBody>
      </p:sp>
      <p:sp>
        <p:nvSpPr>
          <p:cNvPr id="61" name="Уровень текста 1…"/>
          <p:cNvSpPr txBox="1"/>
          <p:nvPr>
            <p:ph type="body" sz="half" idx="21" hasCustomPrompt="1"/>
          </p:nvPr>
        </p:nvSpPr>
        <p:spPr>
          <a:xfrm>
            <a:off x="1206500" y="4248503"/>
            <a:ext cx="9779000" cy="8256631"/>
          </a:xfrm>
          <a:prstGeom prst="rect">
            <a:avLst/>
          </a:prstGeom>
        </p:spPr>
        <p:txBody>
          <a:bodyPr numCol="1" spcCol="38100"/>
          <a:lstStyle/>
          <a:p>
            <a:pPr/>
            <a:r>
              <a:t>Текст пункта на слайде</a:t>
            </a:r>
          </a:p>
        </p:txBody>
      </p:sp>
      <p:sp>
        <p:nvSpPr>
          <p:cNvPr id="62" name="Тарелка пасты папарделле с зелёным маслом из петрушки, жареным фундуком и стружкой сыра пармезан"/>
          <p:cNvSpPr/>
          <p:nvPr>
            <p:ph type="pic" idx="22"/>
          </p:nvPr>
        </p:nvSpPr>
        <p:spPr>
          <a:xfrm>
            <a:off x="12192000" y="-407266"/>
            <a:ext cx="10916874" cy="14555833"/>
          </a:xfrm>
          <a:prstGeom prst="rect">
            <a:avLst/>
          </a:prstGeom>
        </p:spPr>
        <p:txBody>
          <a:bodyPr lIns="91439" tIns="45719" rIns="91439" bIns="45719" numCol="1" spcCol="38100">
            <a:noAutofit/>
          </a:bodyPr>
          <a:lstStyle/>
          <a:p>
            <a:pPr/>
          </a:p>
        </p:txBody>
      </p:sp>
      <p:sp>
        <p:nvSpPr>
          <p:cNvPr id="63" name="Заголовок слайда"/>
          <p:cNvSpPr txBox="1"/>
          <p:nvPr>
            <p:ph type="title" hasCustomPrompt="1"/>
          </p:nvPr>
        </p:nvSpPr>
        <p:spPr>
          <a:xfrm>
            <a:off x="1206500" y="1079500"/>
            <a:ext cx="9779000" cy="1435100"/>
          </a:xfrm>
          <a:prstGeom prst="rect">
            <a:avLst/>
          </a:prstGeom>
        </p:spPr>
        <p:txBody>
          <a:bodyPr/>
          <a:lstStyle/>
          <a:p>
            <a:pPr/>
            <a:r>
              <a:t>Заголовок слайда</a:t>
            </a:r>
          </a:p>
        </p:txBody>
      </p:sp>
      <p:sp>
        <p:nvSpPr>
          <p:cNvPr id="64"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Раздел">
    <p:spTree>
      <p:nvGrpSpPr>
        <p:cNvPr id="1" name=""/>
        <p:cNvGrpSpPr/>
        <p:nvPr/>
      </p:nvGrpSpPr>
      <p:grpSpPr>
        <a:xfrm>
          <a:off x="0" y="0"/>
          <a:ext cx="0" cy="0"/>
          <a:chOff x="0" y="0"/>
          <a:chExt cx="0" cy="0"/>
        </a:xfrm>
      </p:grpSpPr>
      <p:sp>
        <p:nvSpPr>
          <p:cNvPr id="71" name="Заголовок раздела"/>
          <p:cNvSpPr txBox="1"/>
          <p:nvPr>
            <p:ph type="title" hasCustomPrompt="1"/>
          </p:nvPr>
        </p:nvSpPr>
        <p:spPr>
          <a:xfrm>
            <a:off x="1206496" y="4533900"/>
            <a:ext cx="21971005"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Заголовок раздела</a:t>
            </a:r>
          </a:p>
        </p:txBody>
      </p:sp>
      <p:sp>
        <p:nvSpPr>
          <p:cNvPr id="72" name="Номер слайда"/>
          <p:cNvSpPr txBox="1"/>
          <p:nvPr>
            <p:ph type="sldNum" sz="quarter" idx="2"/>
          </p:nvPr>
        </p:nvSpPr>
        <p:spPr>
          <a:xfrm>
            <a:off x="12001500" y="13085233"/>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Только заголовок">
    <p:spTree>
      <p:nvGrpSpPr>
        <p:cNvPr id="1" name=""/>
        <p:cNvGrpSpPr/>
        <p:nvPr/>
      </p:nvGrpSpPr>
      <p:grpSpPr>
        <a:xfrm>
          <a:off x="0" y="0"/>
          <a:ext cx="0" cy="0"/>
          <a:chOff x="0" y="0"/>
          <a:chExt cx="0" cy="0"/>
        </a:xfrm>
      </p:grpSpPr>
      <p:sp>
        <p:nvSpPr>
          <p:cNvPr id="79" name="Заголовок слайда"/>
          <p:cNvSpPr txBox="1"/>
          <p:nvPr>
            <p:ph type="title" hasCustomPrompt="1"/>
          </p:nvPr>
        </p:nvSpPr>
        <p:spPr>
          <a:xfrm>
            <a:off x="1206500" y="1079500"/>
            <a:ext cx="21971000" cy="1434950"/>
          </a:xfrm>
          <a:prstGeom prst="rect">
            <a:avLst/>
          </a:prstGeom>
        </p:spPr>
        <p:txBody>
          <a:bodyPr/>
          <a:lstStyle/>
          <a:p>
            <a:pPr/>
            <a:r>
              <a:t>Заголовок слайда</a:t>
            </a:r>
          </a:p>
        </p:txBody>
      </p:sp>
      <p:sp>
        <p:nvSpPr>
          <p:cNvPr id="80" name="Уровень текста 1…"/>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Подзаголовок слайда</a:t>
            </a:r>
          </a:p>
          <a:p>
            <a:pPr lvl="1"/>
            <a:r>
              <a:t/>
            </a:r>
          </a:p>
          <a:p>
            <a:pPr lvl="2"/>
            <a:r>
              <a:t/>
            </a:r>
          </a:p>
          <a:p>
            <a:pPr lvl="3"/>
            <a:r>
              <a:t/>
            </a:r>
          </a:p>
          <a:p>
            <a:pPr lvl="4"/>
            <a:r>
              <a:t/>
            </a:r>
          </a:p>
        </p:txBody>
      </p:sp>
      <p:sp>
        <p:nvSpPr>
          <p:cNvPr id="81"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Повестка дня">
    <p:spTree>
      <p:nvGrpSpPr>
        <p:cNvPr id="1" name=""/>
        <p:cNvGrpSpPr/>
        <p:nvPr/>
      </p:nvGrpSpPr>
      <p:grpSpPr>
        <a:xfrm>
          <a:off x="0" y="0"/>
          <a:ext cx="0" cy="0"/>
          <a:chOff x="0" y="0"/>
          <a:chExt cx="0" cy="0"/>
        </a:xfrm>
      </p:grpSpPr>
      <p:sp>
        <p:nvSpPr>
          <p:cNvPr id="88" name="Заголовок повестки дня"/>
          <p:cNvSpPr txBox="1"/>
          <p:nvPr>
            <p:ph type="title" hasCustomPrompt="1"/>
          </p:nvPr>
        </p:nvSpPr>
        <p:spPr>
          <a:xfrm>
            <a:off x="1206500" y="1079500"/>
            <a:ext cx="21971000" cy="1435100"/>
          </a:xfrm>
          <a:prstGeom prst="rect">
            <a:avLst/>
          </a:prstGeom>
        </p:spPr>
        <p:txBody>
          <a:bodyPr/>
          <a:lstStyle/>
          <a:p>
            <a:pPr/>
            <a:r>
              <a:t>Заголовок повестки дня</a:t>
            </a:r>
          </a:p>
        </p:txBody>
      </p:sp>
      <p:sp>
        <p:nvSpPr>
          <p:cNvPr id="89" name="Уровень текста 1…"/>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Подзаголовок повестки дня</a:t>
            </a:r>
          </a:p>
          <a:p>
            <a:pPr lvl="1"/>
            <a:r>
              <a:t/>
            </a:r>
          </a:p>
          <a:p>
            <a:pPr lvl="2"/>
            <a:r>
              <a:t/>
            </a:r>
          </a:p>
          <a:p>
            <a:pPr lvl="3"/>
            <a:r>
              <a:t/>
            </a:r>
          </a:p>
          <a:p>
            <a:pPr lvl="4"/>
            <a:r>
              <a:t/>
            </a:r>
          </a:p>
        </p:txBody>
      </p:sp>
      <p:sp>
        <p:nvSpPr>
          <p:cNvPr id="90" name="Уровень текста 1…"/>
          <p:cNvSpPr txBox="1"/>
          <p:nvPr>
            <p:ph type="body" idx="21" hasCustomPrompt="1"/>
          </p:nvPr>
        </p:nvSpPr>
        <p:spPr>
          <a:xfrm>
            <a:off x="1206500" y="4248503"/>
            <a:ext cx="21971000" cy="8256014"/>
          </a:xfrm>
          <a:prstGeom prst="rect">
            <a:avLst/>
          </a:prstGeom>
        </p:spPr>
        <p:txBody>
          <a:bodyPr numCol="1" spcCol="38100"/>
          <a:lstStyle>
            <a:lvl1pPr marL="0" indent="0" defTabSz="825500">
              <a:lnSpc>
                <a:spcPct val="100000"/>
              </a:lnSpc>
              <a:spcBef>
                <a:spcPts val="1800"/>
              </a:spcBef>
              <a:buSzTx/>
              <a:buNone/>
              <a:defRPr spc="-99" sz="5500"/>
            </a:lvl1pPr>
          </a:lstStyle>
          <a:p>
            <a:pPr/>
            <a:r>
              <a:t>Темы повестки дня</a:t>
            </a:r>
          </a:p>
        </p:txBody>
      </p:sp>
      <p:sp>
        <p:nvSpPr>
          <p:cNvPr id="91"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Уровень текста 1…"/>
          <p:cNvSpPr txBox="1"/>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098550">
            <a:normAutofit fontScale="100000" lnSpcReduction="0"/>
          </a:bodyPr>
          <a:lstStyle/>
          <a:p>
            <a:pPr/>
            <a:r>
              <a:t>Текст пункта на слайде</a:t>
            </a:r>
          </a:p>
          <a:p>
            <a:pPr lvl="1"/>
            <a:r>
              <a:t/>
            </a:r>
          </a:p>
          <a:p>
            <a:pPr lvl="2"/>
            <a:r>
              <a:t/>
            </a:r>
          </a:p>
          <a:p>
            <a:pPr lvl="3"/>
            <a:r>
              <a:t/>
            </a:r>
          </a:p>
          <a:p>
            <a:pPr lvl="4"/>
            <a:r>
              <a:t/>
            </a:r>
          </a:p>
        </p:txBody>
      </p:sp>
      <p:sp>
        <p:nvSpPr>
          <p:cNvPr id="3" name="Текст заголовка"/>
          <p:cNvSpPr txBox="1"/>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Текст заголовка</a:t>
            </a:r>
          </a:p>
        </p:txBody>
      </p:sp>
      <p:sp>
        <p:nvSpPr>
          <p:cNvPr id="4" name="Номер слайда"/>
          <p:cNvSpPr txBox="1"/>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tif"/><Relationship Id="rId3" Type="http://schemas.openxmlformats.org/officeDocument/2006/relationships/audio" Target="../media/media5.mov"/><Relationship Id="rId4" Type="http://schemas.microsoft.com/office/2007/relationships/media" Target="../media/media5.mov"/><Relationship Id="rId5"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tif"/><Relationship Id="rId3" Type="http://schemas.openxmlformats.org/officeDocument/2006/relationships/audio" Target="../media/media6.mov"/><Relationship Id="rId4" Type="http://schemas.microsoft.com/office/2007/relationships/media" Target="../media/media6.mov"/><Relationship Id="rId5"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tif"/><Relationship Id="rId3" Type="http://schemas.openxmlformats.org/officeDocument/2006/relationships/audio" Target="../media/media7.mov"/><Relationship Id="rId4" Type="http://schemas.microsoft.com/office/2007/relationships/media" Target="../media/media7.mov"/><Relationship Id="rId5" Type="http://schemas.openxmlformats.org/officeDocument/2006/relationships/image" Target="../media/image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tif"/><Relationship Id="rId3" Type="http://schemas.openxmlformats.org/officeDocument/2006/relationships/audio" Target="../media/media8.mov"/><Relationship Id="rId4" Type="http://schemas.microsoft.com/office/2007/relationships/media" Target="../media/media8.mov"/><Relationship Id="rId5" Type="http://schemas.openxmlformats.org/officeDocument/2006/relationships/image" Target="../media/image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tif"/><Relationship Id="rId3" Type="http://schemas.openxmlformats.org/officeDocument/2006/relationships/audio" Target="../media/media9.mov"/><Relationship Id="rId4" Type="http://schemas.microsoft.com/office/2007/relationships/media" Target="../media/media9.mov"/><Relationship Id="rId5" Type="http://schemas.openxmlformats.org/officeDocument/2006/relationships/image" Target="../media/image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audio" Target="../media/media10.mov"/><Relationship Id="rId3" Type="http://schemas.microsoft.com/office/2007/relationships/media" Target="../media/media10.mov"/><Relationship Id="rId4" Type="http://schemas.openxmlformats.org/officeDocument/2006/relationships/image" Target="../media/image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audio" Target="../media/media11.mov"/><Relationship Id="rId3" Type="http://schemas.microsoft.com/office/2007/relationships/media" Target="../media/media11.mov"/><Relationship Id="rId4" Type="http://schemas.openxmlformats.org/officeDocument/2006/relationships/image" Target="../media/image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tif"/><Relationship Id="rId3" Type="http://schemas.openxmlformats.org/officeDocument/2006/relationships/image" Target="../media/image8.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audio" Target="../media/media1.mp3"/><Relationship Id="rId3" Type="http://schemas.microsoft.com/office/2007/relationships/media" Target="../media/media1.mp3"/><Relationship Id="rId4" Type="http://schemas.openxmlformats.org/officeDocument/2006/relationships/image" Target="../media/image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tif"/><Relationship Id="rId3" Type="http://schemas.openxmlformats.org/officeDocument/2006/relationships/image" Target="../media/image10.tif"/><Relationship Id="rId4" Type="http://schemas.openxmlformats.org/officeDocument/2006/relationships/image" Target="../media/image7.tif"/><Relationship Id="rId5" Type="http://schemas.openxmlformats.org/officeDocument/2006/relationships/image" Target="../media/image3.tif"/><Relationship Id="rId6" Type="http://schemas.openxmlformats.org/officeDocument/2006/relationships/image" Target="../media/image11.tif"/><Relationship Id="rId7" Type="http://schemas.openxmlformats.org/officeDocument/2006/relationships/image" Target="../media/image12.tif"/><Relationship Id="rId8" Type="http://schemas.openxmlformats.org/officeDocument/2006/relationships/image" Target="../media/image13.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Relationship Id="rId3" Type="http://schemas.openxmlformats.org/officeDocument/2006/relationships/audio" Target="../media/media1.mov"/><Relationship Id="rId4" Type="http://schemas.microsoft.com/office/2007/relationships/media" Target="../media/media1.mov"/><Relationship Id="rId5"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3.mp4"/><Relationship Id="rId3" Type="http://schemas.microsoft.com/office/2007/relationships/media" Target="../media/media3.mp4"/><Relationship Id="rId4" Type="http://schemas.openxmlformats.org/officeDocument/2006/relationships/image" Target="../media/image4.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audio" Target="../media/media2.mp3"/><Relationship Id="rId3" Type="http://schemas.microsoft.com/office/2007/relationships/media" Target="../media/media2.mp3"/><Relationship Id="rId4"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Relationship Id="rId3" Type="http://schemas.openxmlformats.org/officeDocument/2006/relationships/audio" Target="../media/media2.mov"/><Relationship Id="rId4" Type="http://schemas.microsoft.com/office/2007/relationships/media" Target="../media/media2.mov"/><Relationship Id="rId5"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Relationship Id="rId3" Type="http://schemas.openxmlformats.org/officeDocument/2006/relationships/audio" Target="../media/media3.mov"/><Relationship Id="rId4" Type="http://schemas.microsoft.com/office/2007/relationships/media" Target="../media/media3.mov"/><Relationship Id="rId5"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Relationship Id="rId3" Type="http://schemas.openxmlformats.org/officeDocument/2006/relationships/audio" Target="../media/media4.mov"/><Relationship Id="rId4" Type="http://schemas.microsoft.com/office/2007/relationships/media" Target="../media/media4.mo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Прямоугольник"/>
          <p:cNvSpPr/>
          <p:nvPr/>
        </p:nvSpPr>
        <p:spPr>
          <a:xfrm>
            <a:off x="389897" y="302707"/>
            <a:ext cx="23681182" cy="13013857"/>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2" name="Прямоугольник"/>
          <p:cNvSpPr/>
          <p:nvPr/>
        </p:nvSpPr>
        <p:spPr>
          <a:xfrm>
            <a:off x="402388" y="316389"/>
            <a:ext cx="23579224" cy="13083221"/>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153" name="How Many_ (Sing-along).mp4" descr="How Many_ (Sing-along).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124233" y="630599"/>
            <a:ext cx="21969906" cy="12358074"/>
          </a:xfrm>
          <a:prstGeom prst="rect">
            <a:avLst/>
          </a:prstGeom>
          <a:ln w="12700">
            <a:miter lim="400000"/>
          </a:ln>
        </p:spPr>
      </p:pic>
      <p:sp>
        <p:nvSpPr>
          <p:cNvPr id="154"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8320" fill="hold"/>
                                        <p:tgtEl>
                                          <p:spTgt spid="153"/>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15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1" fill="hold" display="0">
                  <p:stCondLst>
                    <p:cond delay="indefinite"/>
                  </p:stCondLst>
                </p:cTn>
                <p:tgtEl>
                  <p:spTgt spid="153"/>
                </p:tgtEl>
              </p:cMediaNode>
            </p:video>
            <p:seq concurrent="1" prevAc="none" nextAc="seek">
              <p:cTn id="12" evtFilter="cancelBubble" nodeType="interactiveSeq" restart="whenNotActive" fill="hold">
                <p:stCondLst>
                  <p:cond delay="0" evt="onClick">
                    <p:tgtEl>
                      <p:spTgt spid="153"/>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153"/>
                                        </p:tgtEl>
                                      </p:cBhvr>
                                    </p:cmd>
                                  </p:childTnLst>
                                </p:cTn>
                              </p:par>
                            </p:childTnLst>
                          </p:cTn>
                        </p:par>
                      </p:childTnLst>
                    </p:cTn>
                  </p:par>
                </p:childTnLst>
              </p:cTn>
              <p:nextCondLst>
                <p:cond delay="0" evt="onClick">
                  <p:tgtEl>
                    <p:spTgt spid="15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Прямоугольник"/>
          <p:cNvSpPr/>
          <p:nvPr/>
        </p:nvSpPr>
        <p:spPr>
          <a:xfrm>
            <a:off x="389897" y="302707"/>
            <a:ext cx="23681182" cy="13013857"/>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27" name="Прямоугольник"/>
          <p:cNvSpPr/>
          <p:nvPr/>
        </p:nvSpPr>
        <p:spPr>
          <a:xfrm>
            <a:off x="402388" y="316389"/>
            <a:ext cx="23579224" cy="13083222"/>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28" name="Изображение" descr="Изображение"/>
          <p:cNvPicPr>
            <a:picLocks noChangeAspect="1"/>
          </p:cNvPicPr>
          <p:nvPr/>
        </p:nvPicPr>
        <p:blipFill>
          <a:blip r:embed="rId2">
            <a:extLst/>
          </a:blip>
          <a:srcRect l="2038" t="380" r="1908" b="357"/>
          <a:stretch>
            <a:fillRect/>
          </a:stretch>
        </p:blipFill>
        <p:spPr>
          <a:xfrm>
            <a:off x="18754268" y="1033065"/>
            <a:ext cx="3528229" cy="3579019"/>
          </a:xfrm>
          <a:custGeom>
            <a:avLst/>
            <a:gdLst/>
            <a:ahLst/>
            <a:cxnLst>
              <a:cxn ang="0">
                <a:pos x="wd2" y="hd2"/>
              </a:cxn>
              <a:cxn ang="5400000">
                <a:pos x="wd2" y="hd2"/>
              </a:cxn>
              <a:cxn ang="10800000">
                <a:pos x="wd2" y="hd2"/>
              </a:cxn>
              <a:cxn ang="16200000">
                <a:pos x="wd2" y="hd2"/>
              </a:cxn>
            </a:cxnLst>
            <a:rect l="0" t="0" r="r" b="b"/>
            <a:pathLst>
              <a:path w="21588" h="21600" fill="norm" stroke="1" extrusionOk="0">
                <a:moveTo>
                  <a:pt x="10901" y="0"/>
                </a:moveTo>
                <a:cubicBezTo>
                  <a:pt x="10109" y="33"/>
                  <a:pt x="9523" y="73"/>
                  <a:pt x="9439" y="117"/>
                </a:cubicBezTo>
                <a:cubicBezTo>
                  <a:pt x="9235" y="227"/>
                  <a:pt x="8709" y="374"/>
                  <a:pt x="8273" y="443"/>
                </a:cubicBezTo>
                <a:cubicBezTo>
                  <a:pt x="7836" y="512"/>
                  <a:pt x="6714" y="944"/>
                  <a:pt x="5779" y="1406"/>
                </a:cubicBezTo>
                <a:cubicBezTo>
                  <a:pt x="1912" y="3316"/>
                  <a:pt x="-12" y="7071"/>
                  <a:pt x="0" y="10822"/>
                </a:cubicBezTo>
                <a:cubicBezTo>
                  <a:pt x="13" y="14572"/>
                  <a:pt x="1961" y="18318"/>
                  <a:pt x="5840" y="20216"/>
                </a:cubicBezTo>
                <a:cubicBezTo>
                  <a:pt x="6805" y="20687"/>
                  <a:pt x="7998" y="21127"/>
                  <a:pt x="8494" y="21193"/>
                </a:cubicBezTo>
                <a:cubicBezTo>
                  <a:pt x="8990" y="21258"/>
                  <a:pt x="9449" y="21394"/>
                  <a:pt x="9512" y="21495"/>
                </a:cubicBezTo>
                <a:cubicBezTo>
                  <a:pt x="9537" y="21534"/>
                  <a:pt x="10073" y="21570"/>
                  <a:pt x="10813" y="21600"/>
                </a:cubicBezTo>
                <a:cubicBezTo>
                  <a:pt x="11638" y="21568"/>
                  <a:pt x="12254" y="21530"/>
                  <a:pt x="12336" y="21487"/>
                </a:cubicBezTo>
                <a:cubicBezTo>
                  <a:pt x="12541" y="21382"/>
                  <a:pt x="13324" y="21125"/>
                  <a:pt x="14080" y="20915"/>
                </a:cubicBezTo>
                <a:cubicBezTo>
                  <a:pt x="18416" y="19712"/>
                  <a:pt x="21588" y="15437"/>
                  <a:pt x="21588" y="10798"/>
                </a:cubicBezTo>
                <a:cubicBezTo>
                  <a:pt x="21588" y="8778"/>
                  <a:pt x="20988" y="6829"/>
                  <a:pt x="19951" y="5171"/>
                </a:cubicBezTo>
                <a:cubicBezTo>
                  <a:pt x="19932" y="5141"/>
                  <a:pt x="19913" y="5110"/>
                  <a:pt x="19893" y="5080"/>
                </a:cubicBezTo>
                <a:cubicBezTo>
                  <a:pt x="19812" y="4953"/>
                  <a:pt x="19722" y="4832"/>
                  <a:pt x="19636" y="4709"/>
                </a:cubicBezTo>
                <a:cubicBezTo>
                  <a:pt x="19533" y="4564"/>
                  <a:pt x="19431" y="4423"/>
                  <a:pt x="19327" y="4287"/>
                </a:cubicBezTo>
                <a:cubicBezTo>
                  <a:pt x="19255" y="4195"/>
                  <a:pt x="19181" y="4102"/>
                  <a:pt x="19106" y="4012"/>
                </a:cubicBezTo>
                <a:cubicBezTo>
                  <a:pt x="19021" y="3907"/>
                  <a:pt x="18934" y="3802"/>
                  <a:pt x="18854" y="3713"/>
                </a:cubicBezTo>
                <a:cubicBezTo>
                  <a:pt x="18786" y="3637"/>
                  <a:pt x="18714" y="3566"/>
                  <a:pt x="18645" y="3492"/>
                </a:cubicBezTo>
                <a:cubicBezTo>
                  <a:pt x="18160" y="2991"/>
                  <a:pt x="17559" y="2483"/>
                  <a:pt x="16962" y="2038"/>
                </a:cubicBezTo>
                <a:cubicBezTo>
                  <a:pt x="16085" y="1436"/>
                  <a:pt x="15117" y="968"/>
                  <a:pt x="14080" y="680"/>
                </a:cubicBezTo>
                <a:cubicBezTo>
                  <a:pt x="13324" y="471"/>
                  <a:pt x="12541" y="213"/>
                  <a:pt x="12336" y="108"/>
                </a:cubicBezTo>
                <a:cubicBezTo>
                  <a:pt x="12257" y="67"/>
                  <a:pt x="11675" y="31"/>
                  <a:pt x="10901" y="0"/>
                </a:cubicBezTo>
                <a:close/>
              </a:path>
            </a:pathLst>
          </a:custGeom>
          <a:ln w="12700">
            <a:miter lim="400000"/>
          </a:ln>
        </p:spPr>
      </p:pic>
      <p:sp>
        <p:nvSpPr>
          <p:cNvPr id="229" name="a) The boy and his father have 3 pets."/>
          <p:cNvSpPr txBox="1"/>
          <p:nvPr/>
        </p:nvSpPr>
        <p:spPr>
          <a:xfrm>
            <a:off x="801192" y="6324858"/>
            <a:ext cx="22781616" cy="17008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600">
                <a:solidFill>
                  <a:srgbClr val="000000"/>
                </a:solidFill>
              </a:defRPr>
            </a:pPr>
            <a:r>
              <a:t>a</a:t>
            </a:r>
            <a:r>
              <a:rPr b="1"/>
              <a:t>)</a:t>
            </a:r>
            <a:r>
              <a:t> The boy and his father have 3 pets</a:t>
            </a:r>
            <a:r>
              <a:rPr b="1"/>
              <a:t>.</a:t>
            </a:r>
          </a:p>
        </p:txBody>
      </p:sp>
      <p:sp>
        <p:nvSpPr>
          <p:cNvPr id="230" name="b) The boy and his father have 2 pets."/>
          <p:cNvSpPr txBox="1"/>
          <p:nvPr/>
        </p:nvSpPr>
        <p:spPr>
          <a:xfrm>
            <a:off x="763497" y="8752164"/>
            <a:ext cx="22857004" cy="17008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600">
                <a:solidFill>
                  <a:srgbClr val="000000"/>
                </a:solidFill>
              </a:defRPr>
            </a:pPr>
            <a:r>
              <a:t>b</a:t>
            </a:r>
            <a:r>
              <a:rPr b="1"/>
              <a:t>)</a:t>
            </a:r>
            <a:r>
              <a:t> The boy and his father have 2 pets</a:t>
            </a:r>
            <a:r>
              <a:rPr b="1"/>
              <a:t>.</a:t>
            </a:r>
          </a:p>
        </p:txBody>
      </p:sp>
      <p:sp>
        <p:nvSpPr>
          <p:cNvPr id="231" name="ex 1,p 73 Выбери верное утверждение"/>
          <p:cNvSpPr txBox="1"/>
          <p:nvPr/>
        </p:nvSpPr>
        <p:spPr>
          <a:xfrm>
            <a:off x="-866547" y="1212577"/>
            <a:ext cx="19520694" cy="27873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700">
                <a:solidFill>
                  <a:srgbClr val="000000"/>
                </a:solidFill>
              </a:defRPr>
            </a:lvl1pPr>
          </a:lstStyle>
          <a:p>
            <a:pPr/>
            <a:r>
              <a:t>ex 1,p 73 Выбери верное утверждение</a:t>
            </a:r>
          </a:p>
        </p:txBody>
      </p:sp>
      <p:sp>
        <p:nvSpPr>
          <p:cNvPr id="232" name="Линия"/>
          <p:cNvSpPr/>
          <p:nvPr/>
        </p:nvSpPr>
        <p:spPr>
          <a:xfrm>
            <a:off x="1530853" y="11004727"/>
            <a:ext cx="21788974" cy="1"/>
          </a:xfrm>
          <a:prstGeom prst="line">
            <a:avLst/>
          </a:prstGeom>
          <a:ln w="165100">
            <a:solidFill>
              <a:srgbClr val="B51600"/>
            </a:solidFill>
            <a:miter lim="400000"/>
          </a:ln>
        </p:spPr>
        <p:txBody>
          <a:bodyPr lIns="45718" tIns="45718" rIns="45718" bIns="45718"/>
          <a:lstStyle/>
          <a:p>
            <a:pPr/>
          </a:p>
        </p:txBody>
      </p:sp>
      <p:sp>
        <p:nvSpPr>
          <p:cNvPr id="233"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Прямоугольник"/>
          <p:cNvSpPr/>
          <p:nvPr/>
        </p:nvSpPr>
        <p:spPr>
          <a:xfrm>
            <a:off x="389897" y="302707"/>
            <a:ext cx="23681182" cy="13013857"/>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36" name="Прямоугольник"/>
          <p:cNvSpPr/>
          <p:nvPr/>
        </p:nvSpPr>
        <p:spPr>
          <a:xfrm>
            <a:off x="402388" y="316389"/>
            <a:ext cx="23579224" cy="13083222"/>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37" name="Изображение" descr="Изображение"/>
          <p:cNvPicPr>
            <a:picLocks noChangeAspect="1"/>
          </p:cNvPicPr>
          <p:nvPr/>
        </p:nvPicPr>
        <p:blipFill>
          <a:blip r:embed="rId2">
            <a:extLst/>
          </a:blip>
          <a:srcRect l="2038" t="380" r="1908" b="357"/>
          <a:stretch>
            <a:fillRect/>
          </a:stretch>
        </p:blipFill>
        <p:spPr>
          <a:xfrm>
            <a:off x="19190533" y="1033065"/>
            <a:ext cx="3528229" cy="3579019"/>
          </a:xfrm>
          <a:custGeom>
            <a:avLst/>
            <a:gdLst/>
            <a:ahLst/>
            <a:cxnLst>
              <a:cxn ang="0">
                <a:pos x="wd2" y="hd2"/>
              </a:cxn>
              <a:cxn ang="5400000">
                <a:pos x="wd2" y="hd2"/>
              </a:cxn>
              <a:cxn ang="10800000">
                <a:pos x="wd2" y="hd2"/>
              </a:cxn>
              <a:cxn ang="16200000">
                <a:pos x="wd2" y="hd2"/>
              </a:cxn>
            </a:cxnLst>
            <a:rect l="0" t="0" r="r" b="b"/>
            <a:pathLst>
              <a:path w="21588" h="21600" fill="norm" stroke="1" extrusionOk="0">
                <a:moveTo>
                  <a:pt x="10901" y="0"/>
                </a:moveTo>
                <a:cubicBezTo>
                  <a:pt x="10109" y="33"/>
                  <a:pt x="9523" y="73"/>
                  <a:pt x="9439" y="117"/>
                </a:cubicBezTo>
                <a:cubicBezTo>
                  <a:pt x="9235" y="227"/>
                  <a:pt x="8709" y="374"/>
                  <a:pt x="8273" y="443"/>
                </a:cubicBezTo>
                <a:cubicBezTo>
                  <a:pt x="7836" y="512"/>
                  <a:pt x="6714" y="944"/>
                  <a:pt x="5779" y="1406"/>
                </a:cubicBezTo>
                <a:cubicBezTo>
                  <a:pt x="1912" y="3316"/>
                  <a:pt x="-12" y="7071"/>
                  <a:pt x="0" y="10822"/>
                </a:cubicBezTo>
                <a:cubicBezTo>
                  <a:pt x="13" y="14572"/>
                  <a:pt x="1961" y="18318"/>
                  <a:pt x="5840" y="20216"/>
                </a:cubicBezTo>
                <a:cubicBezTo>
                  <a:pt x="6805" y="20687"/>
                  <a:pt x="7998" y="21127"/>
                  <a:pt x="8494" y="21193"/>
                </a:cubicBezTo>
                <a:cubicBezTo>
                  <a:pt x="8990" y="21258"/>
                  <a:pt x="9449" y="21394"/>
                  <a:pt x="9512" y="21495"/>
                </a:cubicBezTo>
                <a:cubicBezTo>
                  <a:pt x="9537" y="21534"/>
                  <a:pt x="10073" y="21570"/>
                  <a:pt x="10813" y="21600"/>
                </a:cubicBezTo>
                <a:cubicBezTo>
                  <a:pt x="11638" y="21568"/>
                  <a:pt x="12254" y="21530"/>
                  <a:pt x="12336" y="21487"/>
                </a:cubicBezTo>
                <a:cubicBezTo>
                  <a:pt x="12541" y="21382"/>
                  <a:pt x="13324" y="21125"/>
                  <a:pt x="14080" y="20915"/>
                </a:cubicBezTo>
                <a:cubicBezTo>
                  <a:pt x="18416" y="19712"/>
                  <a:pt x="21588" y="15437"/>
                  <a:pt x="21588" y="10798"/>
                </a:cubicBezTo>
                <a:cubicBezTo>
                  <a:pt x="21588" y="8778"/>
                  <a:pt x="20988" y="6829"/>
                  <a:pt x="19951" y="5171"/>
                </a:cubicBezTo>
                <a:cubicBezTo>
                  <a:pt x="19932" y="5141"/>
                  <a:pt x="19913" y="5110"/>
                  <a:pt x="19893" y="5080"/>
                </a:cubicBezTo>
                <a:cubicBezTo>
                  <a:pt x="19812" y="4953"/>
                  <a:pt x="19722" y="4832"/>
                  <a:pt x="19636" y="4709"/>
                </a:cubicBezTo>
                <a:cubicBezTo>
                  <a:pt x="19533" y="4564"/>
                  <a:pt x="19431" y="4423"/>
                  <a:pt x="19327" y="4287"/>
                </a:cubicBezTo>
                <a:cubicBezTo>
                  <a:pt x="19255" y="4195"/>
                  <a:pt x="19181" y="4102"/>
                  <a:pt x="19106" y="4012"/>
                </a:cubicBezTo>
                <a:cubicBezTo>
                  <a:pt x="19021" y="3907"/>
                  <a:pt x="18934" y="3802"/>
                  <a:pt x="18854" y="3713"/>
                </a:cubicBezTo>
                <a:cubicBezTo>
                  <a:pt x="18786" y="3637"/>
                  <a:pt x="18714" y="3566"/>
                  <a:pt x="18645" y="3492"/>
                </a:cubicBezTo>
                <a:cubicBezTo>
                  <a:pt x="18160" y="2991"/>
                  <a:pt x="17559" y="2483"/>
                  <a:pt x="16962" y="2038"/>
                </a:cubicBezTo>
                <a:cubicBezTo>
                  <a:pt x="16085" y="1436"/>
                  <a:pt x="15117" y="968"/>
                  <a:pt x="14080" y="680"/>
                </a:cubicBezTo>
                <a:cubicBezTo>
                  <a:pt x="13324" y="471"/>
                  <a:pt x="12541" y="213"/>
                  <a:pt x="12336" y="108"/>
                </a:cubicBezTo>
                <a:cubicBezTo>
                  <a:pt x="12257" y="67"/>
                  <a:pt x="11675" y="31"/>
                  <a:pt x="10901" y="0"/>
                </a:cubicBezTo>
                <a:close/>
              </a:path>
            </a:pathLst>
          </a:custGeom>
          <a:ln w="12700">
            <a:miter lim="400000"/>
          </a:ln>
        </p:spPr>
      </p:pic>
      <p:sp>
        <p:nvSpPr>
          <p:cNvPr id="238" name="a) Blackie is a big horse."/>
          <p:cNvSpPr txBox="1"/>
          <p:nvPr/>
        </p:nvSpPr>
        <p:spPr>
          <a:xfrm>
            <a:off x="2118538" y="6007574"/>
            <a:ext cx="14848460" cy="1700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0600">
                <a:solidFill>
                  <a:srgbClr val="000000"/>
                </a:solidFill>
              </a:defRPr>
            </a:pPr>
            <a:r>
              <a:t>a)</a:t>
            </a:r>
            <a:r>
              <a:rPr b="0"/>
              <a:t> Blackie is a big horse</a:t>
            </a:r>
            <a:r>
              <a:t>.</a:t>
            </a:r>
          </a:p>
        </p:txBody>
      </p:sp>
      <p:sp>
        <p:nvSpPr>
          <p:cNvPr id="239" name="b) Blackie is a little horse."/>
          <p:cNvSpPr txBox="1"/>
          <p:nvPr/>
        </p:nvSpPr>
        <p:spPr>
          <a:xfrm>
            <a:off x="2105294" y="8607707"/>
            <a:ext cx="15350872" cy="16885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0500">
                <a:solidFill>
                  <a:srgbClr val="000000"/>
                </a:solidFill>
              </a:defRPr>
            </a:pPr>
            <a:r>
              <a:t>b)</a:t>
            </a:r>
            <a:r>
              <a:rPr b="0"/>
              <a:t> Blackie is a little horse</a:t>
            </a:r>
            <a:r>
              <a:t>.</a:t>
            </a:r>
          </a:p>
        </p:txBody>
      </p:sp>
      <p:sp>
        <p:nvSpPr>
          <p:cNvPr id="240" name="ex 1,p 73 Выбери верное утверждение"/>
          <p:cNvSpPr txBox="1"/>
          <p:nvPr/>
        </p:nvSpPr>
        <p:spPr>
          <a:xfrm>
            <a:off x="-866547" y="1212577"/>
            <a:ext cx="19520694" cy="27873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700">
                <a:solidFill>
                  <a:srgbClr val="000000"/>
                </a:solidFill>
              </a:defRPr>
            </a:lvl1pPr>
          </a:lstStyle>
          <a:p>
            <a:pPr/>
            <a:r>
              <a:t>ex 1,p 73 Выбери верное утверждение</a:t>
            </a:r>
          </a:p>
        </p:txBody>
      </p:sp>
      <p:sp>
        <p:nvSpPr>
          <p:cNvPr id="241" name="Линия"/>
          <p:cNvSpPr/>
          <p:nvPr/>
        </p:nvSpPr>
        <p:spPr>
          <a:xfrm>
            <a:off x="1835955" y="10604679"/>
            <a:ext cx="15889551" cy="1"/>
          </a:xfrm>
          <a:prstGeom prst="line">
            <a:avLst/>
          </a:prstGeom>
          <a:ln w="165100">
            <a:solidFill>
              <a:srgbClr val="B51600"/>
            </a:solidFill>
            <a:miter lim="400000"/>
          </a:ln>
        </p:spPr>
        <p:txBody>
          <a:bodyPr lIns="45718" tIns="45718" rIns="45718" bIns="45718"/>
          <a:lstStyle/>
          <a:p>
            <a:pPr/>
          </a:p>
        </p:txBody>
      </p:sp>
      <p:sp>
        <p:nvSpPr>
          <p:cNvPr id="242"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Прямоугольник"/>
          <p:cNvSpPr/>
          <p:nvPr/>
        </p:nvSpPr>
        <p:spPr>
          <a:xfrm>
            <a:off x="389897" y="302707"/>
            <a:ext cx="23681182" cy="13013857"/>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45" name="Прямоугольник"/>
          <p:cNvSpPr/>
          <p:nvPr/>
        </p:nvSpPr>
        <p:spPr>
          <a:xfrm>
            <a:off x="402388" y="316389"/>
            <a:ext cx="23579224" cy="13083222"/>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46" name="All [ɔːl]"/>
          <p:cNvSpPr txBox="1"/>
          <p:nvPr/>
        </p:nvSpPr>
        <p:spPr>
          <a:xfrm>
            <a:off x="9206917" y="1208658"/>
            <a:ext cx="5970167" cy="17008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0600">
                <a:solidFill>
                  <a:srgbClr val="000000"/>
                </a:solidFill>
              </a:defRPr>
            </a:lvl1pPr>
          </a:lstStyle>
          <a:p>
            <a:pPr/>
            <a:r>
              <a:t>All [ɔːl]</a:t>
            </a:r>
          </a:p>
        </p:txBody>
      </p:sp>
      <p:sp>
        <p:nvSpPr>
          <p:cNvPr id="247" name="ball"/>
          <p:cNvSpPr txBox="1"/>
          <p:nvPr/>
        </p:nvSpPr>
        <p:spPr>
          <a:xfrm>
            <a:off x="4089546" y="6346486"/>
            <a:ext cx="5970167" cy="19115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2000">
                <a:solidFill>
                  <a:srgbClr val="000000"/>
                </a:solidFill>
              </a:defRPr>
            </a:lvl1pPr>
          </a:lstStyle>
          <a:p>
            <a:pPr/>
            <a:r>
              <a:t>ball </a:t>
            </a:r>
          </a:p>
        </p:txBody>
      </p:sp>
      <p:pic>
        <p:nvPicPr>
          <p:cNvPr id="248" name="Изображение" descr="Изображение"/>
          <p:cNvPicPr>
            <a:picLocks noChangeAspect="1"/>
          </p:cNvPicPr>
          <p:nvPr/>
        </p:nvPicPr>
        <p:blipFill>
          <a:blip r:embed="rId2">
            <a:extLst/>
          </a:blip>
          <a:srcRect l="214" t="185" r="168" b="166"/>
          <a:stretch>
            <a:fillRect/>
          </a:stretch>
        </p:blipFill>
        <p:spPr>
          <a:xfrm>
            <a:off x="11504545" y="4007146"/>
            <a:ext cx="7469983" cy="74723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02" y="0"/>
                </a:moveTo>
                <a:cubicBezTo>
                  <a:pt x="10192" y="17"/>
                  <a:pt x="9612" y="37"/>
                  <a:pt x="9566" y="60"/>
                </a:cubicBezTo>
                <a:cubicBezTo>
                  <a:pt x="9457" y="115"/>
                  <a:pt x="8947" y="239"/>
                  <a:pt x="8434" y="335"/>
                </a:cubicBezTo>
                <a:cubicBezTo>
                  <a:pt x="7425" y="524"/>
                  <a:pt x="5654" y="1247"/>
                  <a:pt x="4780" y="1825"/>
                </a:cubicBezTo>
                <a:cubicBezTo>
                  <a:pt x="3904" y="2404"/>
                  <a:pt x="2780" y="3531"/>
                  <a:pt x="2031" y="4583"/>
                </a:cubicBezTo>
                <a:cubicBezTo>
                  <a:pt x="1280" y="5639"/>
                  <a:pt x="767" y="6818"/>
                  <a:pt x="358" y="8431"/>
                </a:cubicBezTo>
                <a:cubicBezTo>
                  <a:pt x="219" y="8980"/>
                  <a:pt x="72" y="9463"/>
                  <a:pt x="30" y="9505"/>
                </a:cubicBezTo>
                <a:cubicBezTo>
                  <a:pt x="18" y="9517"/>
                  <a:pt x="10" y="10145"/>
                  <a:pt x="0" y="10552"/>
                </a:cubicBezTo>
                <a:cubicBezTo>
                  <a:pt x="16" y="11177"/>
                  <a:pt x="34" y="11631"/>
                  <a:pt x="55" y="11644"/>
                </a:cubicBezTo>
                <a:cubicBezTo>
                  <a:pt x="111" y="11679"/>
                  <a:pt x="190" y="11951"/>
                  <a:pt x="233" y="12250"/>
                </a:cubicBezTo>
                <a:cubicBezTo>
                  <a:pt x="349" y="13055"/>
                  <a:pt x="1001" y="14939"/>
                  <a:pt x="1566" y="16102"/>
                </a:cubicBezTo>
                <a:cubicBezTo>
                  <a:pt x="1958" y="16908"/>
                  <a:pt x="2248" y="17308"/>
                  <a:pt x="2929" y="17991"/>
                </a:cubicBezTo>
                <a:cubicBezTo>
                  <a:pt x="3404" y="18467"/>
                  <a:pt x="4130" y="19099"/>
                  <a:pt x="4542" y="19393"/>
                </a:cubicBezTo>
                <a:cubicBezTo>
                  <a:pt x="5870" y="20340"/>
                  <a:pt x="8378" y="21407"/>
                  <a:pt x="9273" y="21407"/>
                </a:cubicBezTo>
                <a:cubicBezTo>
                  <a:pt x="9413" y="21407"/>
                  <a:pt x="9557" y="21459"/>
                  <a:pt x="9596" y="21522"/>
                </a:cubicBezTo>
                <a:cubicBezTo>
                  <a:pt x="9617" y="21555"/>
                  <a:pt x="10123" y="21581"/>
                  <a:pt x="10966" y="21600"/>
                </a:cubicBezTo>
                <a:cubicBezTo>
                  <a:pt x="11904" y="21583"/>
                  <a:pt x="12540" y="21561"/>
                  <a:pt x="12555" y="21537"/>
                </a:cubicBezTo>
                <a:cubicBezTo>
                  <a:pt x="12588" y="21482"/>
                  <a:pt x="12886" y="21402"/>
                  <a:pt x="13217" y="21359"/>
                </a:cubicBezTo>
                <a:cubicBezTo>
                  <a:pt x="13998" y="21257"/>
                  <a:pt x="15737" y="20676"/>
                  <a:pt x="16373" y="20305"/>
                </a:cubicBezTo>
                <a:cubicBezTo>
                  <a:pt x="17165" y="19842"/>
                  <a:pt x="18568" y="18543"/>
                  <a:pt x="19265" y="17628"/>
                </a:cubicBezTo>
                <a:cubicBezTo>
                  <a:pt x="20321" y="16242"/>
                  <a:pt x="21003" y="14676"/>
                  <a:pt x="21298" y="12959"/>
                </a:cubicBezTo>
                <a:cubicBezTo>
                  <a:pt x="21378" y="12492"/>
                  <a:pt x="21486" y="12062"/>
                  <a:pt x="21539" y="12002"/>
                </a:cubicBezTo>
                <a:cubicBezTo>
                  <a:pt x="21562" y="11976"/>
                  <a:pt x="21583" y="11379"/>
                  <a:pt x="21600" y="10519"/>
                </a:cubicBezTo>
                <a:cubicBezTo>
                  <a:pt x="21581" y="9564"/>
                  <a:pt x="21558" y="8940"/>
                  <a:pt x="21529" y="8886"/>
                </a:cubicBezTo>
                <a:cubicBezTo>
                  <a:pt x="21469" y="8777"/>
                  <a:pt x="21335" y="8277"/>
                  <a:pt x="21230" y="7775"/>
                </a:cubicBezTo>
                <a:cubicBezTo>
                  <a:pt x="20995" y="6642"/>
                  <a:pt x="20612" y="5713"/>
                  <a:pt x="20011" y="4816"/>
                </a:cubicBezTo>
                <a:cubicBezTo>
                  <a:pt x="19386" y="3884"/>
                  <a:pt x="17396" y="1934"/>
                  <a:pt x="16576" y="1452"/>
                </a:cubicBezTo>
                <a:cubicBezTo>
                  <a:pt x="15729" y="954"/>
                  <a:pt x="14400" y="485"/>
                  <a:pt x="13306" y="298"/>
                </a:cubicBezTo>
                <a:cubicBezTo>
                  <a:pt x="12836" y="218"/>
                  <a:pt x="12401" y="111"/>
                  <a:pt x="12341" y="57"/>
                </a:cubicBezTo>
                <a:cubicBezTo>
                  <a:pt x="12317" y="36"/>
                  <a:pt x="11767" y="16"/>
                  <a:pt x="11002" y="0"/>
                </a:cubicBezTo>
                <a:close/>
              </a:path>
            </a:pathLst>
          </a:custGeom>
          <a:ln w="12700">
            <a:miter lim="400000"/>
          </a:ln>
        </p:spPr>
      </p:pic>
      <p:pic>
        <p:nvPicPr>
          <p:cNvPr id="249" name="слайд 13.mov" descr="слайд 13.mo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20438385" y="9112139"/>
            <a:ext cx="1" cy="1"/>
          </a:xfrm>
          <a:prstGeom prst="rect">
            <a:avLst/>
          </a:prstGeom>
          <a:ln w="12700">
            <a:miter lim="400000"/>
          </a:ln>
        </p:spPr>
      </p:pic>
      <p:sp>
        <p:nvSpPr>
          <p:cNvPr id="250"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6681" fill="hold"/>
                                        <p:tgtEl>
                                          <p:spTgt spid="24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4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Прямоугольник"/>
          <p:cNvSpPr/>
          <p:nvPr/>
        </p:nvSpPr>
        <p:spPr>
          <a:xfrm>
            <a:off x="389897" y="302707"/>
            <a:ext cx="23681182" cy="13013857"/>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53" name="Прямоугольник"/>
          <p:cNvSpPr/>
          <p:nvPr/>
        </p:nvSpPr>
        <p:spPr>
          <a:xfrm>
            <a:off x="402388" y="316389"/>
            <a:ext cx="23579224" cy="13083222"/>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54" name="All [ɔːl]"/>
          <p:cNvSpPr txBox="1"/>
          <p:nvPr/>
        </p:nvSpPr>
        <p:spPr>
          <a:xfrm>
            <a:off x="9206917" y="1208658"/>
            <a:ext cx="5970167" cy="17008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0600">
                <a:solidFill>
                  <a:srgbClr val="000000"/>
                </a:solidFill>
              </a:defRPr>
            </a:lvl1pPr>
          </a:lstStyle>
          <a:p>
            <a:pPr/>
            <a:r>
              <a:t>All [ɔːl]</a:t>
            </a:r>
          </a:p>
        </p:txBody>
      </p:sp>
      <p:sp>
        <p:nvSpPr>
          <p:cNvPr id="255" name="wall"/>
          <p:cNvSpPr txBox="1"/>
          <p:nvPr/>
        </p:nvSpPr>
        <p:spPr>
          <a:xfrm>
            <a:off x="4089546" y="6346486"/>
            <a:ext cx="5970167" cy="19115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2000">
                <a:solidFill>
                  <a:srgbClr val="000000"/>
                </a:solidFill>
              </a:defRPr>
            </a:lvl1pPr>
          </a:lstStyle>
          <a:p>
            <a:pPr/>
            <a:r>
              <a:t>wall </a:t>
            </a:r>
          </a:p>
        </p:txBody>
      </p:sp>
      <p:pic>
        <p:nvPicPr>
          <p:cNvPr id="256" name="Изображение" descr="Изображение"/>
          <p:cNvPicPr>
            <a:picLocks noChangeAspect="1"/>
          </p:cNvPicPr>
          <p:nvPr/>
        </p:nvPicPr>
        <p:blipFill>
          <a:blip r:embed="rId2">
            <a:extLst/>
          </a:blip>
          <a:stretch>
            <a:fillRect/>
          </a:stretch>
        </p:blipFill>
        <p:spPr>
          <a:xfrm>
            <a:off x="10092514" y="3600282"/>
            <a:ext cx="11154044" cy="7930527"/>
          </a:xfrm>
          <a:prstGeom prst="rect">
            <a:avLst/>
          </a:prstGeom>
          <a:ln w="12700">
            <a:miter lim="400000"/>
          </a:ln>
        </p:spPr>
      </p:pic>
      <p:pic>
        <p:nvPicPr>
          <p:cNvPr id="257" name="сл 14.mov" descr="сл 14.mo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3149281" y="9075890"/>
            <a:ext cx="1" cy="1"/>
          </a:xfrm>
          <a:prstGeom prst="rect">
            <a:avLst/>
          </a:prstGeom>
          <a:ln w="12700">
            <a:miter lim="400000"/>
          </a:ln>
        </p:spPr>
      </p:pic>
      <p:sp>
        <p:nvSpPr>
          <p:cNvPr id="258"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413" fill="hold"/>
                                        <p:tgtEl>
                                          <p:spTgt spid="25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5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Прямоугольник"/>
          <p:cNvSpPr/>
          <p:nvPr/>
        </p:nvSpPr>
        <p:spPr>
          <a:xfrm>
            <a:off x="389897" y="302707"/>
            <a:ext cx="23681182" cy="13013857"/>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61" name="Прямоугольник"/>
          <p:cNvSpPr/>
          <p:nvPr/>
        </p:nvSpPr>
        <p:spPr>
          <a:xfrm>
            <a:off x="402388" y="316389"/>
            <a:ext cx="23579224" cy="13083222"/>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62" name="All [ɔːl]"/>
          <p:cNvSpPr txBox="1"/>
          <p:nvPr/>
        </p:nvSpPr>
        <p:spPr>
          <a:xfrm>
            <a:off x="9206917" y="1208658"/>
            <a:ext cx="5970167" cy="17008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0600">
                <a:solidFill>
                  <a:srgbClr val="000000"/>
                </a:solidFill>
              </a:defRPr>
            </a:lvl1pPr>
          </a:lstStyle>
          <a:p>
            <a:pPr/>
            <a:r>
              <a:t>All [ɔːl]</a:t>
            </a:r>
          </a:p>
        </p:txBody>
      </p:sp>
      <p:sp>
        <p:nvSpPr>
          <p:cNvPr id="263" name="hall"/>
          <p:cNvSpPr txBox="1"/>
          <p:nvPr/>
        </p:nvSpPr>
        <p:spPr>
          <a:xfrm>
            <a:off x="4089546" y="6346486"/>
            <a:ext cx="5970167" cy="19115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2000">
                <a:solidFill>
                  <a:srgbClr val="000000"/>
                </a:solidFill>
              </a:defRPr>
            </a:lvl1pPr>
          </a:lstStyle>
          <a:p>
            <a:pPr/>
            <a:r>
              <a:t>hall </a:t>
            </a:r>
          </a:p>
        </p:txBody>
      </p:sp>
      <p:pic>
        <p:nvPicPr>
          <p:cNvPr id="264" name="Изображение" descr="Изображение"/>
          <p:cNvPicPr>
            <a:picLocks noChangeAspect="1"/>
          </p:cNvPicPr>
          <p:nvPr/>
        </p:nvPicPr>
        <p:blipFill>
          <a:blip r:embed="rId2">
            <a:extLst/>
          </a:blip>
          <a:stretch>
            <a:fillRect/>
          </a:stretch>
        </p:blipFill>
        <p:spPr>
          <a:xfrm>
            <a:off x="12342113" y="3605739"/>
            <a:ext cx="7145134" cy="8800782"/>
          </a:xfrm>
          <a:prstGeom prst="rect">
            <a:avLst/>
          </a:prstGeom>
          <a:ln w="12700">
            <a:miter lim="400000"/>
          </a:ln>
        </p:spPr>
      </p:pic>
      <p:pic>
        <p:nvPicPr>
          <p:cNvPr id="265" name="сл 15.mov" descr="сл 15.mo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5850821" y="9135433"/>
            <a:ext cx="1" cy="1"/>
          </a:xfrm>
          <a:prstGeom prst="rect">
            <a:avLst/>
          </a:prstGeom>
          <a:ln w="12700">
            <a:miter lim="400000"/>
          </a:ln>
        </p:spPr>
      </p:pic>
      <p:sp>
        <p:nvSpPr>
          <p:cNvPr id="266"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531" fill="hold"/>
                                        <p:tgtEl>
                                          <p:spTgt spid="26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6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Прямоугольник"/>
          <p:cNvSpPr/>
          <p:nvPr/>
        </p:nvSpPr>
        <p:spPr>
          <a:xfrm>
            <a:off x="389897" y="302707"/>
            <a:ext cx="23681182" cy="13013857"/>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69" name="Прямоугольник"/>
          <p:cNvSpPr/>
          <p:nvPr/>
        </p:nvSpPr>
        <p:spPr>
          <a:xfrm>
            <a:off x="402388" y="316389"/>
            <a:ext cx="23579224" cy="13083222"/>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70" name="All [ɔːl]"/>
          <p:cNvSpPr txBox="1"/>
          <p:nvPr/>
        </p:nvSpPr>
        <p:spPr>
          <a:xfrm>
            <a:off x="9206917" y="1208658"/>
            <a:ext cx="5970167" cy="17008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0600">
                <a:solidFill>
                  <a:srgbClr val="000000"/>
                </a:solidFill>
              </a:defRPr>
            </a:lvl1pPr>
          </a:lstStyle>
          <a:p>
            <a:pPr/>
            <a:r>
              <a:t>All [ɔːl]</a:t>
            </a:r>
          </a:p>
        </p:txBody>
      </p:sp>
      <p:sp>
        <p:nvSpPr>
          <p:cNvPr id="271" name="small"/>
          <p:cNvSpPr txBox="1"/>
          <p:nvPr/>
        </p:nvSpPr>
        <p:spPr>
          <a:xfrm>
            <a:off x="4089546" y="6346486"/>
            <a:ext cx="5970167" cy="19115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2000">
                <a:solidFill>
                  <a:srgbClr val="000000"/>
                </a:solidFill>
              </a:defRPr>
            </a:lvl1pPr>
          </a:lstStyle>
          <a:p>
            <a:pPr/>
            <a:r>
              <a:t>small </a:t>
            </a:r>
          </a:p>
        </p:txBody>
      </p:sp>
      <p:pic>
        <p:nvPicPr>
          <p:cNvPr id="272" name="Изображение" descr="Изображение"/>
          <p:cNvPicPr>
            <a:picLocks noChangeAspect="1"/>
          </p:cNvPicPr>
          <p:nvPr/>
        </p:nvPicPr>
        <p:blipFill>
          <a:blip r:embed="rId2">
            <a:extLst/>
          </a:blip>
          <a:stretch>
            <a:fillRect/>
          </a:stretch>
        </p:blipFill>
        <p:spPr>
          <a:xfrm>
            <a:off x="10943752" y="3970163"/>
            <a:ext cx="10343398" cy="7757550"/>
          </a:xfrm>
          <a:prstGeom prst="rect">
            <a:avLst/>
          </a:prstGeom>
          <a:ln w="12700">
            <a:miter lim="400000"/>
          </a:ln>
        </p:spPr>
      </p:pic>
      <p:pic>
        <p:nvPicPr>
          <p:cNvPr id="273" name="сл 16.mov" descr="сл 16.mo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5052991" y="9519873"/>
            <a:ext cx="1" cy="1"/>
          </a:xfrm>
          <a:prstGeom prst="rect">
            <a:avLst/>
          </a:prstGeom>
          <a:ln w="12700">
            <a:miter lim="400000"/>
          </a:ln>
        </p:spPr>
      </p:pic>
      <p:sp>
        <p:nvSpPr>
          <p:cNvPr id="274"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819" fill="hold"/>
                                        <p:tgtEl>
                                          <p:spTgt spid="27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7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Прямоугольник"/>
          <p:cNvSpPr/>
          <p:nvPr/>
        </p:nvSpPr>
        <p:spPr>
          <a:xfrm>
            <a:off x="351409" y="351071"/>
            <a:ext cx="23681182" cy="13013857"/>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77" name="Прямоугольник"/>
          <p:cNvSpPr/>
          <p:nvPr/>
        </p:nvSpPr>
        <p:spPr>
          <a:xfrm>
            <a:off x="402388" y="316389"/>
            <a:ext cx="23579224" cy="13083222"/>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78" name="All [ɔːl]"/>
          <p:cNvSpPr txBox="1"/>
          <p:nvPr/>
        </p:nvSpPr>
        <p:spPr>
          <a:xfrm>
            <a:off x="9206917" y="1208658"/>
            <a:ext cx="5970167" cy="17008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0600">
                <a:solidFill>
                  <a:srgbClr val="000000"/>
                </a:solidFill>
              </a:defRPr>
            </a:lvl1pPr>
          </a:lstStyle>
          <a:p>
            <a:pPr/>
            <a:r>
              <a:t>All [ɔːl]</a:t>
            </a:r>
          </a:p>
        </p:txBody>
      </p:sp>
      <p:sp>
        <p:nvSpPr>
          <p:cNvPr id="279" name="tall"/>
          <p:cNvSpPr txBox="1"/>
          <p:nvPr/>
        </p:nvSpPr>
        <p:spPr>
          <a:xfrm>
            <a:off x="4684452" y="6346486"/>
            <a:ext cx="5970168" cy="19115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2000">
                <a:solidFill>
                  <a:srgbClr val="000000"/>
                </a:solidFill>
              </a:defRPr>
            </a:lvl1pPr>
          </a:lstStyle>
          <a:p>
            <a:pPr/>
            <a:r>
              <a:t>tall </a:t>
            </a:r>
          </a:p>
        </p:txBody>
      </p:sp>
      <p:pic>
        <p:nvPicPr>
          <p:cNvPr id="280" name="Изображение" descr="Изображение"/>
          <p:cNvPicPr>
            <a:picLocks noChangeAspect="1"/>
          </p:cNvPicPr>
          <p:nvPr/>
        </p:nvPicPr>
        <p:blipFill>
          <a:blip r:embed="rId2">
            <a:extLst/>
          </a:blip>
          <a:stretch>
            <a:fillRect/>
          </a:stretch>
        </p:blipFill>
        <p:spPr>
          <a:xfrm>
            <a:off x="13033629" y="3691306"/>
            <a:ext cx="8597578" cy="8597578"/>
          </a:xfrm>
          <a:prstGeom prst="rect">
            <a:avLst/>
          </a:prstGeom>
          <a:ln w="12700">
            <a:miter lim="400000"/>
          </a:ln>
        </p:spPr>
      </p:pic>
      <p:pic>
        <p:nvPicPr>
          <p:cNvPr id="281" name="сл 17.mov" descr="сл 17.mo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4067812" y="8638713"/>
            <a:ext cx="1" cy="1"/>
          </a:xfrm>
          <a:prstGeom prst="rect">
            <a:avLst/>
          </a:prstGeom>
          <a:ln w="12700">
            <a:miter lim="400000"/>
          </a:ln>
        </p:spPr>
      </p:pic>
      <p:sp>
        <p:nvSpPr>
          <p:cNvPr id="282"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128" fill="hold"/>
                                        <p:tgtEl>
                                          <p:spTgt spid="28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8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Прямоугольник"/>
          <p:cNvSpPr/>
          <p:nvPr/>
        </p:nvSpPr>
        <p:spPr>
          <a:xfrm>
            <a:off x="389897" y="302707"/>
            <a:ext cx="23681182" cy="13013857"/>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85" name="Прямоугольник"/>
          <p:cNvSpPr/>
          <p:nvPr/>
        </p:nvSpPr>
        <p:spPr>
          <a:xfrm>
            <a:off x="402388" y="316389"/>
            <a:ext cx="23579224" cy="13083222"/>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86" name="a tall tree…"/>
          <p:cNvSpPr txBox="1"/>
          <p:nvPr/>
        </p:nvSpPr>
        <p:spPr>
          <a:xfrm>
            <a:off x="1281671" y="972447"/>
            <a:ext cx="8485473" cy="56199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12000">
                <a:solidFill>
                  <a:srgbClr val="000000"/>
                </a:solidFill>
              </a:defRPr>
            </a:pPr>
            <a:r>
              <a:t> a tall tree</a:t>
            </a:r>
          </a:p>
          <a:p>
            <a:pPr>
              <a:defRPr b="1" sz="12000">
                <a:solidFill>
                  <a:srgbClr val="000000"/>
                </a:solidFill>
              </a:defRPr>
            </a:pPr>
            <a:r>
              <a:t> a tall boy</a:t>
            </a:r>
          </a:p>
          <a:p>
            <a:pPr>
              <a:defRPr b="1" sz="12000">
                <a:solidFill>
                  <a:srgbClr val="000000"/>
                </a:solidFill>
              </a:defRPr>
            </a:pPr>
            <a:r>
              <a:t>a tall girl </a:t>
            </a:r>
          </a:p>
        </p:txBody>
      </p:sp>
      <p:sp>
        <p:nvSpPr>
          <p:cNvPr id="287" name="in the wall…"/>
          <p:cNvSpPr txBox="1"/>
          <p:nvPr/>
        </p:nvSpPr>
        <p:spPr>
          <a:xfrm>
            <a:off x="12310743" y="972447"/>
            <a:ext cx="8485472" cy="56199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12000">
                <a:solidFill>
                  <a:srgbClr val="000000"/>
                </a:solidFill>
              </a:defRPr>
            </a:pPr>
            <a:r>
              <a:t>in the wall</a:t>
            </a:r>
          </a:p>
          <a:p>
            <a:pPr>
              <a:defRPr b="1" sz="12000">
                <a:solidFill>
                  <a:srgbClr val="000000"/>
                </a:solidFill>
              </a:defRPr>
            </a:pPr>
            <a:r>
              <a:t>on the wall</a:t>
            </a:r>
          </a:p>
          <a:p>
            <a:pPr>
              <a:defRPr b="1" sz="12000">
                <a:solidFill>
                  <a:srgbClr val="000000"/>
                </a:solidFill>
              </a:defRPr>
            </a:pPr>
            <a:r>
              <a:t>by the wall </a:t>
            </a:r>
          </a:p>
        </p:txBody>
      </p:sp>
      <p:sp>
        <p:nvSpPr>
          <p:cNvPr id="288" name="a small ball…"/>
          <p:cNvSpPr txBox="1"/>
          <p:nvPr/>
        </p:nvSpPr>
        <p:spPr>
          <a:xfrm>
            <a:off x="1629088" y="6969194"/>
            <a:ext cx="16830160" cy="56199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12000">
                <a:solidFill>
                  <a:srgbClr val="000000"/>
                </a:solidFill>
              </a:defRPr>
            </a:pPr>
            <a:r>
              <a:t>a small ball</a:t>
            </a:r>
          </a:p>
          <a:p>
            <a:pPr>
              <a:defRPr b="1" sz="12000">
                <a:solidFill>
                  <a:srgbClr val="000000"/>
                </a:solidFill>
              </a:defRPr>
            </a:pPr>
            <a:r>
              <a:t>     a small mouse</a:t>
            </a:r>
          </a:p>
          <a:p>
            <a:pPr>
              <a:defRPr b="1" sz="12000">
                <a:solidFill>
                  <a:srgbClr val="000000"/>
                </a:solidFill>
              </a:defRPr>
            </a:pPr>
            <a:r>
              <a:t>    a small house </a:t>
            </a:r>
          </a:p>
        </p:txBody>
      </p:sp>
      <p:pic>
        <p:nvPicPr>
          <p:cNvPr id="289" name="сл 18.mov" descr="сл 18.mo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9410751" y="9020863"/>
            <a:ext cx="1" cy="1"/>
          </a:xfrm>
          <a:prstGeom prst="rect">
            <a:avLst/>
          </a:prstGeom>
          <a:ln w="12700">
            <a:miter lim="400000"/>
          </a:ln>
        </p:spPr>
      </p:pic>
      <p:sp>
        <p:nvSpPr>
          <p:cNvPr id="290"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2429" fill="hold"/>
                                        <p:tgtEl>
                                          <p:spTgt spid="28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8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Прямоугольник"/>
          <p:cNvSpPr/>
          <p:nvPr/>
        </p:nvSpPr>
        <p:spPr>
          <a:xfrm>
            <a:off x="389897" y="302707"/>
            <a:ext cx="23681182" cy="13013857"/>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93" name="Прямоугольник"/>
          <p:cNvSpPr/>
          <p:nvPr/>
        </p:nvSpPr>
        <p:spPr>
          <a:xfrm>
            <a:off x="402388" y="316389"/>
            <a:ext cx="23579224" cy="13083222"/>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94" name="all-все, всё"/>
          <p:cNvSpPr txBox="1"/>
          <p:nvPr/>
        </p:nvSpPr>
        <p:spPr>
          <a:xfrm>
            <a:off x="6170629" y="3363854"/>
            <a:ext cx="11485762" cy="19115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2000">
                <a:solidFill>
                  <a:srgbClr val="000000"/>
                </a:solidFill>
              </a:defRPr>
            </a:lvl1pPr>
          </a:lstStyle>
          <a:p>
            <a:pPr/>
            <a:r>
              <a:t>all-все, всё</a:t>
            </a:r>
          </a:p>
        </p:txBody>
      </p:sp>
      <p:sp>
        <p:nvSpPr>
          <p:cNvPr id="295" name="all the boys and girls…"/>
          <p:cNvSpPr txBox="1"/>
          <p:nvPr/>
        </p:nvSpPr>
        <p:spPr>
          <a:xfrm>
            <a:off x="-641275" y="5566512"/>
            <a:ext cx="23681182" cy="56199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12000">
                <a:solidFill>
                  <a:srgbClr val="000000"/>
                </a:solidFill>
              </a:defRPr>
            </a:pPr>
            <a:r>
              <a:t>all the boys and girls</a:t>
            </a:r>
          </a:p>
          <a:p>
            <a:pPr>
              <a:defRPr b="1" sz="12000">
                <a:solidFill>
                  <a:srgbClr val="000000"/>
                </a:solidFill>
              </a:defRPr>
            </a:pPr>
            <a:r>
              <a:t>     all the birds in the wood</a:t>
            </a:r>
          </a:p>
          <a:p>
            <a:pPr>
              <a:defRPr b="1" sz="12000">
                <a:solidFill>
                  <a:srgbClr val="000000"/>
                </a:solidFill>
              </a:defRPr>
            </a:pPr>
            <a:r>
              <a:t>       all the flowers in the park </a:t>
            </a:r>
          </a:p>
        </p:txBody>
      </p:sp>
      <p:pic>
        <p:nvPicPr>
          <p:cNvPr id="296" name="сл 19.mov" descr="сл 19.mo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9950921" y="3207399"/>
            <a:ext cx="1" cy="1"/>
          </a:xfrm>
          <a:prstGeom prst="rect">
            <a:avLst/>
          </a:prstGeom>
          <a:ln w="12700">
            <a:miter lim="400000"/>
          </a:ln>
        </p:spPr>
      </p:pic>
      <p:sp>
        <p:nvSpPr>
          <p:cNvPr id="297"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152" fill="hold"/>
                                        <p:tgtEl>
                                          <p:spTgt spid="29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9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Прямоугольник"/>
          <p:cNvSpPr/>
          <p:nvPr/>
        </p:nvSpPr>
        <p:spPr>
          <a:xfrm>
            <a:off x="389897" y="302707"/>
            <a:ext cx="23681182" cy="13013857"/>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00" name="Прямоугольник"/>
          <p:cNvSpPr/>
          <p:nvPr/>
        </p:nvSpPr>
        <p:spPr>
          <a:xfrm>
            <a:off x="402388" y="316389"/>
            <a:ext cx="23579224" cy="13083222"/>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01" name="Tall tree"/>
          <p:cNvSpPr txBox="1"/>
          <p:nvPr/>
        </p:nvSpPr>
        <p:spPr>
          <a:xfrm>
            <a:off x="2133182" y="1213703"/>
            <a:ext cx="8879996" cy="19115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2000">
                <a:solidFill>
                  <a:srgbClr val="000000"/>
                </a:solidFill>
              </a:defRPr>
            </a:lvl1pPr>
          </a:lstStyle>
          <a:p>
            <a:pPr/>
            <a:r>
              <a:t>Tall tree</a:t>
            </a:r>
          </a:p>
        </p:txBody>
      </p:sp>
      <p:sp>
        <p:nvSpPr>
          <p:cNvPr id="302" name="high bed"/>
          <p:cNvSpPr txBox="1"/>
          <p:nvPr/>
        </p:nvSpPr>
        <p:spPr>
          <a:xfrm>
            <a:off x="10794582" y="1213703"/>
            <a:ext cx="13542625" cy="19115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2000">
                <a:solidFill>
                  <a:srgbClr val="000000"/>
                </a:solidFill>
              </a:defRPr>
            </a:lvl1pPr>
          </a:lstStyle>
          <a:p>
            <a:pPr/>
            <a:r>
              <a:t>high bed</a:t>
            </a:r>
          </a:p>
        </p:txBody>
      </p:sp>
      <p:pic>
        <p:nvPicPr>
          <p:cNvPr id="303" name="Изображение" descr="Изображение"/>
          <p:cNvPicPr>
            <a:picLocks noChangeAspect="1"/>
          </p:cNvPicPr>
          <p:nvPr/>
        </p:nvPicPr>
        <p:blipFill>
          <a:blip r:embed="rId2">
            <a:extLst/>
          </a:blip>
          <a:srcRect l="13203" t="1495" r="14642" b="1314"/>
          <a:stretch>
            <a:fillRect/>
          </a:stretch>
        </p:blipFill>
        <p:spPr>
          <a:xfrm>
            <a:off x="3752859" y="3681823"/>
            <a:ext cx="5019742" cy="8865781"/>
          </a:xfrm>
          <a:custGeom>
            <a:avLst/>
            <a:gdLst/>
            <a:ahLst/>
            <a:cxnLst>
              <a:cxn ang="0">
                <a:pos x="wd2" y="hd2"/>
              </a:cxn>
              <a:cxn ang="5400000">
                <a:pos x="wd2" y="hd2"/>
              </a:cxn>
              <a:cxn ang="10800000">
                <a:pos x="wd2" y="hd2"/>
              </a:cxn>
              <a:cxn ang="16200000">
                <a:pos x="wd2" y="hd2"/>
              </a:cxn>
            </a:cxnLst>
            <a:rect l="0" t="0" r="r" b="b"/>
            <a:pathLst>
              <a:path w="21543" h="21589" fill="norm" stroke="1" extrusionOk="0">
                <a:moveTo>
                  <a:pt x="10836" y="0"/>
                </a:moveTo>
                <a:cubicBezTo>
                  <a:pt x="10677" y="11"/>
                  <a:pt x="10494" y="68"/>
                  <a:pt x="10407" y="161"/>
                </a:cubicBezTo>
                <a:cubicBezTo>
                  <a:pt x="10321" y="251"/>
                  <a:pt x="10121" y="326"/>
                  <a:pt x="9965" y="326"/>
                </a:cubicBezTo>
                <a:cubicBezTo>
                  <a:pt x="9808" y="326"/>
                  <a:pt x="9683" y="379"/>
                  <a:pt x="9683" y="444"/>
                </a:cubicBezTo>
                <a:cubicBezTo>
                  <a:pt x="9683" y="632"/>
                  <a:pt x="9406" y="679"/>
                  <a:pt x="9058" y="549"/>
                </a:cubicBezTo>
                <a:cubicBezTo>
                  <a:pt x="8763" y="440"/>
                  <a:pt x="8715" y="446"/>
                  <a:pt x="8472" y="628"/>
                </a:cubicBezTo>
                <a:cubicBezTo>
                  <a:pt x="8159" y="864"/>
                  <a:pt x="7912" y="841"/>
                  <a:pt x="7789" y="566"/>
                </a:cubicBezTo>
                <a:cubicBezTo>
                  <a:pt x="7736" y="447"/>
                  <a:pt x="7616" y="379"/>
                  <a:pt x="7494" y="398"/>
                </a:cubicBezTo>
                <a:cubicBezTo>
                  <a:pt x="7382" y="416"/>
                  <a:pt x="7150" y="426"/>
                  <a:pt x="6978" y="421"/>
                </a:cubicBezTo>
                <a:cubicBezTo>
                  <a:pt x="6807" y="415"/>
                  <a:pt x="6627" y="469"/>
                  <a:pt x="6578" y="541"/>
                </a:cubicBezTo>
                <a:cubicBezTo>
                  <a:pt x="6504" y="651"/>
                  <a:pt x="6451" y="655"/>
                  <a:pt x="6259" y="565"/>
                </a:cubicBezTo>
                <a:cubicBezTo>
                  <a:pt x="6066" y="474"/>
                  <a:pt x="6010" y="478"/>
                  <a:pt x="5897" y="593"/>
                </a:cubicBezTo>
                <a:cubicBezTo>
                  <a:pt x="5823" y="668"/>
                  <a:pt x="5664" y="708"/>
                  <a:pt x="5547" y="682"/>
                </a:cubicBezTo>
                <a:cubicBezTo>
                  <a:pt x="5393" y="649"/>
                  <a:pt x="5334" y="696"/>
                  <a:pt x="5334" y="847"/>
                </a:cubicBezTo>
                <a:cubicBezTo>
                  <a:pt x="5334" y="962"/>
                  <a:pt x="5270" y="1079"/>
                  <a:pt x="5190" y="1107"/>
                </a:cubicBezTo>
                <a:cubicBezTo>
                  <a:pt x="5110" y="1135"/>
                  <a:pt x="5042" y="1225"/>
                  <a:pt x="5042" y="1306"/>
                </a:cubicBezTo>
                <a:cubicBezTo>
                  <a:pt x="5042" y="1521"/>
                  <a:pt x="4580" y="1733"/>
                  <a:pt x="4316" y="1639"/>
                </a:cubicBezTo>
                <a:cubicBezTo>
                  <a:pt x="4038" y="1540"/>
                  <a:pt x="3570" y="1625"/>
                  <a:pt x="3331" y="1818"/>
                </a:cubicBezTo>
                <a:cubicBezTo>
                  <a:pt x="3227" y="1902"/>
                  <a:pt x="3050" y="1971"/>
                  <a:pt x="2935" y="1971"/>
                </a:cubicBezTo>
                <a:cubicBezTo>
                  <a:pt x="2820" y="1971"/>
                  <a:pt x="2725" y="2027"/>
                  <a:pt x="2725" y="2096"/>
                </a:cubicBezTo>
                <a:cubicBezTo>
                  <a:pt x="2725" y="2166"/>
                  <a:pt x="2636" y="2241"/>
                  <a:pt x="2529" y="2265"/>
                </a:cubicBezTo>
                <a:cubicBezTo>
                  <a:pt x="2260" y="2323"/>
                  <a:pt x="2211" y="3122"/>
                  <a:pt x="2476" y="3122"/>
                </a:cubicBezTo>
                <a:cubicBezTo>
                  <a:pt x="2581" y="3122"/>
                  <a:pt x="2744" y="3165"/>
                  <a:pt x="2838" y="3218"/>
                </a:cubicBezTo>
                <a:cubicBezTo>
                  <a:pt x="3090" y="3362"/>
                  <a:pt x="2780" y="3533"/>
                  <a:pt x="2269" y="3533"/>
                </a:cubicBezTo>
                <a:cubicBezTo>
                  <a:pt x="1954" y="3533"/>
                  <a:pt x="1812" y="3585"/>
                  <a:pt x="1708" y="3739"/>
                </a:cubicBezTo>
                <a:cubicBezTo>
                  <a:pt x="1633" y="3852"/>
                  <a:pt x="1473" y="3945"/>
                  <a:pt x="1351" y="3945"/>
                </a:cubicBezTo>
                <a:cubicBezTo>
                  <a:pt x="1177" y="3945"/>
                  <a:pt x="1131" y="4052"/>
                  <a:pt x="1131" y="4445"/>
                </a:cubicBezTo>
                <a:cubicBezTo>
                  <a:pt x="1131" y="4910"/>
                  <a:pt x="1089" y="4971"/>
                  <a:pt x="533" y="5346"/>
                </a:cubicBezTo>
                <a:cubicBezTo>
                  <a:pt x="130" y="5616"/>
                  <a:pt x="1" y="5726"/>
                  <a:pt x="0" y="5876"/>
                </a:cubicBezTo>
                <a:cubicBezTo>
                  <a:pt x="-1" y="5926"/>
                  <a:pt x="14" y="5981"/>
                  <a:pt x="36" y="6048"/>
                </a:cubicBezTo>
                <a:cubicBezTo>
                  <a:pt x="114" y="6284"/>
                  <a:pt x="191" y="6340"/>
                  <a:pt x="397" y="6309"/>
                </a:cubicBezTo>
                <a:cubicBezTo>
                  <a:pt x="674" y="6268"/>
                  <a:pt x="1420" y="6647"/>
                  <a:pt x="1420" y="6828"/>
                </a:cubicBezTo>
                <a:cubicBezTo>
                  <a:pt x="1420" y="6904"/>
                  <a:pt x="1468" y="6905"/>
                  <a:pt x="1623" y="6832"/>
                </a:cubicBezTo>
                <a:cubicBezTo>
                  <a:pt x="1780" y="6758"/>
                  <a:pt x="1976" y="6777"/>
                  <a:pt x="2497" y="6921"/>
                </a:cubicBezTo>
                <a:cubicBezTo>
                  <a:pt x="3059" y="7076"/>
                  <a:pt x="3217" y="7091"/>
                  <a:pt x="3458" y="7006"/>
                </a:cubicBezTo>
                <a:cubicBezTo>
                  <a:pt x="3696" y="6922"/>
                  <a:pt x="3761" y="6926"/>
                  <a:pt x="3831" y="7029"/>
                </a:cubicBezTo>
                <a:cubicBezTo>
                  <a:pt x="3877" y="7098"/>
                  <a:pt x="4055" y="7154"/>
                  <a:pt x="4226" y="7155"/>
                </a:cubicBezTo>
                <a:cubicBezTo>
                  <a:pt x="4397" y="7155"/>
                  <a:pt x="4698" y="7204"/>
                  <a:pt x="4898" y="7261"/>
                </a:cubicBezTo>
                <a:cubicBezTo>
                  <a:pt x="5208" y="7350"/>
                  <a:pt x="5338" y="7342"/>
                  <a:pt x="5786" y="7202"/>
                </a:cubicBezTo>
                <a:lnTo>
                  <a:pt x="6310" y="7038"/>
                </a:lnTo>
                <a:lnTo>
                  <a:pt x="6970" y="7367"/>
                </a:lnTo>
                <a:cubicBezTo>
                  <a:pt x="7333" y="7549"/>
                  <a:pt x="8042" y="7820"/>
                  <a:pt x="8547" y="7969"/>
                </a:cubicBezTo>
                <a:cubicBezTo>
                  <a:pt x="9668" y="8302"/>
                  <a:pt x="10850" y="8862"/>
                  <a:pt x="11301" y="9274"/>
                </a:cubicBezTo>
                <a:lnTo>
                  <a:pt x="11638" y="9580"/>
                </a:lnTo>
                <a:lnTo>
                  <a:pt x="11606" y="13403"/>
                </a:lnTo>
                <a:cubicBezTo>
                  <a:pt x="11571" y="17502"/>
                  <a:pt x="11524" y="17819"/>
                  <a:pt x="10831" y="18599"/>
                </a:cubicBezTo>
                <a:cubicBezTo>
                  <a:pt x="10606" y="18854"/>
                  <a:pt x="10345" y="19308"/>
                  <a:pt x="10252" y="19609"/>
                </a:cubicBezTo>
                <a:cubicBezTo>
                  <a:pt x="10078" y="20179"/>
                  <a:pt x="9706" y="20551"/>
                  <a:pt x="9414" y="20449"/>
                </a:cubicBezTo>
                <a:cubicBezTo>
                  <a:pt x="9322" y="20417"/>
                  <a:pt x="9247" y="20312"/>
                  <a:pt x="9247" y="20217"/>
                </a:cubicBezTo>
                <a:cubicBezTo>
                  <a:pt x="9247" y="20055"/>
                  <a:pt x="9230" y="20054"/>
                  <a:pt x="8981" y="20182"/>
                </a:cubicBezTo>
                <a:cubicBezTo>
                  <a:pt x="8835" y="20257"/>
                  <a:pt x="8674" y="20294"/>
                  <a:pt x="8622" y="20264"/>
                </a:cubicBezTo>
                <a:cubicBezTo>
                  <a:pt x="8571" y="20235"/>
                  <a:pt x="8429" y="20257"/>
                  <a:pt x="8307" y="20315"/>
                </a:cubicBezTo>
                <a:cubicBezTo>
                  <a:pt x="8186" y="20372"/>
                  <a:pt x="8087" y="20393"/>
                  <a:pt x="8087" y="20359"/>
                </a:cubicBezTo>
                <a:cubicBezTo>
                  <a:pt x="8087" y="20326"/>
                  <a:pt x="8003" y="20337"/>
                  <a:pt x="7900" y="20386"/>
                </a:cubicBezTo>
                <a:cubicBezTo>
                  <a:pt x="7795" y="20435"/>
                  <a:pt x="7554" y="20451"/>
                  <a:pt x="7366" y="20423"/>
                </a:cubicBezTo>
                <a:cubicBezTo>
                  <a:pt x="7085" y="20381"/>
                  <a:pt x="7041" y="20398"/>
                  <a:pt x="7118" y="20512"/>
                </a:cubicBezTo>
                <a:cubicBezTo>
                  <a:pt x="7176" y="20598"/>
                  <a:pt x="7131" y="20671"/>
                  <a:pt x="6999" y="20699"/>
                </a:cubicBezTo>
                <a:cubicBezTo>
                  <a:pt x="6880" y="20725"/>
                  <a:pt x="6831" y="20789"/>
                  <a:pt x="6888" y="20840"/>
                </a:cubicBezTo>
                <a:cubicBezTo>
                  <a:pt x="6945" y="20892"/>
                  <a:pt x="6994" y="21026"/>
                  <a:pt x="6997" y="21139"/>
                </a:cubicBezTo>
                <a:cubicBezTo>
                  <a:pt x="7003" y="21379"/>
                  <a:pt x="7269" y="21417"/>
                  <a:pt x="9899" y="21539"/>
                </a:cubicBezTo>
                <a:cubicBezTo>
                  <a:pt x="10776" y="21580"/>
                  <a:pt x="11755" y="21599"/>
                  <a:pt x="12074" y="21582"/>
                </a:cubicBezTo>
                <a:cubicBezTo>
                  <a:pt x="12393" y="21564"/>
                  <a:pt x="13596" y="21512"/>
                  <a:pt x="14750" y="21467"/>
                </a:cubicBezTo>
                <a:cubicBezTo>
                  <a:pt x="15903" y="21421"/>
                  <a:pt x="16910" y="21348"/>
                  <a:pt x="16988" y="21303"/>
                </a:cubicBezTo>
                <a:cubicBezTo>
                  <a:pt x="16992" y="21301"/>
                  <a:pt x="17001" y="21299"/>
                  <a:pt x="17005" y="21297"/>
                </a:cubicBezTo>
                <a:lnTo>
                  <a:pt x="17001" y="21267"/>
                </a:lnTo>
                <a:lnTo>
                  <a:pt x="17078" y="21272"/>
                </a:lnTo>
                <a:cubicBezTo>
                  <a:pt x="17193" y="21243"/>
                  <a:pt x="17375" y="21222"/>
                  <a:pt x="17545" y="21222"/>
                </a:cubicBezTo>
                <a:cubicBezTo>
                  <a:pt x="17786" y="21222"/>
                  <a:pt x="17922" y="21187"/>
                  <a:pt x="17870" y="21139"/>
                </a:cubicBezTo>
                <a:cubicBezTo>
                  <a:pt x="17855" y="21126"/>
                  <a:pt x="17853" y="21113"/>
                  <a:pt x="17856" y="21099"/>
                </a:cubicBezTo>
                <a:cubicBezTo>
                  <a:pt x="17836" y="21060"/>
                  <a:pt x="17876" y="21034"/>
                  <a:pt x="17998" y="21008"/>
                </a:cubicBezTo>
                <a:cubicBezTo>
                  <a:pt x="18137" y="20977"/>
                  <a:pt x="18211" y="20946"/>
                  <a:pt x="18219" y="20912"/>
                </a:cubicBezTo>
                <a:cubicBezTo>
                  <a:pt x="18219" y="20858"/>
                  <a:pt x="18022" y="20800"/>
                  <a:pt x="17618" y="20726"/>
                </a:cubicBezTo>
                <a:cubicBezTo>
                  <a:pt x="17279" y="20665"/>
                  <a:pt x="16847" y="20529"/>
                  <a:pt x="16659" y="20426"/>
                </a:cubicBezTo>
                <a:cubicBezTo>
                  <a:pt x="16608" y="20398"/>
                  <a:pt x="16568" y="20380"/>
                  <a:pt x="16526" y="20361"/>
                </a:cubicBezTo>
                <a:cubicBezTo>
                  <a:pt x="16432" y="20328"/>
                  <a:pt x="16344" y="20304"/>
                  <a:pt x="16267" y="20288"/>
                </a:cubicBezTo>
                <a:cubicBezTo>
                  <a:pt x="16194" y="20285"/>
                  <a:pt x="16119" y="20299"/>
                  <a:pt x="16029" y="20326"/>
                </a:cubicBezTo>
                <a:cubicBezTo>
                  <a:pt x="15812" y="20392"/>
                  <a:pt x="15685" y="20382"/>
                  <a:pt x="15494" y="20284"/>
                </a:cubicBezTo>
                <a:cubicBezTo>
                  <a:pt x="15334" y="20202"/>
                  <a:pt x="15228" y="20186"/>
                  <a:pt x="15126" y="20228"/>
                </a:cubicBezTo>
                <a:cubicBezTo>
                  <a:pt x="15093" y="20243"/>
                  <a:pt x="15059" y="20258"/>
                  <a:pt x="15026" y="20266"/>
                </a:cubicBezTo>
                <a:cubicBezTo>
                  <a:pt x="15026" y="20266"/>
                  <a:pt x="15025" y="20266"/>
                  <a:pt x="15024" y="20266"/>
                </a:cubicBezTo>
                <a:cubicBezTo>
                  <a:pt x="15007" y="20271"/>
                  <a:pt x="14990" y="20273"/>
                  <a:pt x="14973" y="20273"/>
                </a:cubicBezTo>
                <a:cubicBezTo>
                  <a:pt x="14937" y="20277"/>
                  <a:pt x="14905" y="20279"/>
                  <a:pt x="14881" y="20270"/>
                </a:cubicBezTo>
                <a:cubicBezTo>
                  <a:pt x="14831" y="20253"/>
                  <a:pt x="14777" y="20211"/>
                  <a:pt x="14719" y="20150"/>
                </a:cubicBezTo>
                <a:cubicBezTo>
                  <a:pt x="14715" y="20147"/>
                  <a:pt x="14709" y="20145"/>
                  <a:pt x="14704" y="20141"/>
                </a:cubicBezTo>
                <a:cubicBezTo>
                  <a:pt x="14663" y="20104"/>
                  <a:pt x="14611" y="20031"/>
                  <a:pt x="14549" y="19933"/>
                </a:cubicBezTo>
                <a:cubicBezTo>
                  <a:pt x="14478" y="19826"/>
                  <a:pt x="14406" y="19698"/>
                  <a:pt x="14336" y="19556"/>
                </a:cubicBezTo>
                <a:cubicBezTo>
                  <a:pt x="14112" y="19123"/>
                  <a:pt x="13848" y="18522"/>
                  <a:pt x="13622" y="17950"/>
                </a:cubicBezTo>
                <a:cubicBezTo>
                  <a:pt x="13507" y="17700"/>
                  <a:pt x="13415" y="17460"/>
                  <a:pt x="13345" y="17195"/>
                </a:cubicBezTo>
                <a:cubicBezTo>
                  <a:pt x="13265" y="16953"/>
                  <a:pt x="13200" y="16732"/>
                  <a:pt x="13169" y="16574"/>
                </a:cubicBezTo>
                <a:cubicBezTo>
                  <a:pt x="12981" y="15610"/>
                  <a:pt x="12961" y="9105"/>
                  <a:pt x="13144" y="8684"/>
                </a:cubicBezTo>
                <a:cubicBezTo>
                  <a:pt x="13193" y="8572"/>
                  <a:pt x="13348" y="8425"/>
                  <a:pt x="13559" y="8263"/>
                </a:cubicBezTo>
                <a:cubicBezTo>
                  <a:pt x="13617" y="8195"/>
                  <a:pt x="13780" y="8087"/>
                  <a:pt x="14036" y="7938"/>
                </a:cubicBezTo>
                <a:cubicBezTo>
                  <a:pt x="14518" y="7636"/>
                  <a:pt x="15101" y="7339"/>
                  <a:pt x="15598" y="7142"/>
                </a:cubicBezTo>
                <a:cubicBezTo>
                  <a:pt x="15635" y="7120"/>
                  <a:pt x="15687" y="7096"/>
                  <a:pt x="15777" y="7069"/>
                </a:cubicBezTo>
                <a:cubicBezTo>
                  <a:pt x="15784" y="7066"/>
                  <a:pt x="15790" y="7066"/>
                  <a:pt x="15797" y="7064"/>
                </a:cubicBezTo>
                <a:cubicBezTo>
                  <a:pt x="16080" y="6964"/>
                  <a:pt x="16320" y="6907"/>
                  <a:pt x="16463" y="6923"/>
                </a:cubicBezTo>
                <a:cubicBezTo>
                  <a:pt x="16600" y="6938"/>
                  <a:pt x="16732" y="7037"/>
                  <a:pt x="16758" y="7142"/>
                </a:cubicBezTo>
                <a:cubicBezTo>
                  <a:pt x="16771" y="7193"/>
                  <a:pt x="16788" y="7228"/>
                  <a:pt x="16814" y="7253"/>
                </a:cubicBezTo>
                <a:cubicBezTo>
                  <a:pt x="16884" y="7273"/>
                  <a:pt x="16950" y="7288"/>
                  <a:pt x="17003" y="7297"/>
                </a:cubicBezTo>
                <a:cubicBezTo>
                  <a:pt x="17044" y="7295"/>
                  <a:pt x="17086" y="7294"/>
                  <a:pt x="17141" y="7286"/>
                </a:cubicBezTo>
                <a:cubicBezTo>
                  <a:pt x="17347" y="7257"/>
                  <a:pt x="17543" y="7285"/>
                  <a:pt x="17654" y="7361"/>
                </a:cubicBezTo>
                <a:cubicBezTo>
                  <a:pt x="17937" y="7554"/>
                  <a:pt x="18437" y="7504"/>
                  <a:pt x="18897" y="7238"/>
                </a:cubicBezTo>
                <a:cubicBezTo>
                  <a:pt x="18965" y="7198"/>
                  <a:pt x="19038" y="7163"/>
                  <a:pt x="19110" y="7130"/>
                </a:cubicBezTo>
                <a:cubicBezTo>
                  <a:pt x="19113" y="7128"/>
                  <a:pt x="19116" y="7127"/>
                  <a:pt x="19120" y="7125"/>
                </a:cubicBezTo>
                <a:cubicBezTo>
                  <a:pt x="19276" y="7045"/>
                  <a:pt x="19434" y="6989"/>
                  <a:pt x="19517" y="6989"/>
                </a:cubicBezTo>
                <a:cubicBezTo>
                  <a:pt x="19573" y="6989"/>
                  <a:pt x="19644" y="6974"/>
                  <a:pt x="19713" y="6949"/>
                </a:cubicBezTo>
                <a:cubicBezTo>
                  <a:pt x="19782" y="6924"/>
                  <a:pt x="19849" y="6892"/>
                  <a:pt x="19897" y="6854"/>
                </a:cubicBezTo>
                <a:cubicBezTo>
                  <a:pt x="19918" y="6838"/>
                  <a:pt x="19943" y="6824"/>
                  <a:pt x="19968" y="6813"/>
                </a:cubicBezTo>
                <a:cubicBezTo>
                  <a:pt x="20073" y="6740"/>
                  <a:pt x="20125" y="6725"/>
                  <a:pt x="20212" y="6777"/>
                </a:cubicBezTo>
                <a:cubicBezTo>
                  <a:pt x="20300" y="6789"/>
                  <a:pt x="20368" y="6827"/>
                  <a:pt x="20372" y="6884"/>
                </a:cubicBezTo>
                <a:cubicBezTo>
                  <a:pt x="20597" y="7029"/>
                  <a:pt x="20762" y="7010"/>
                  <a:pt x="21065" y="6819"/>
                </a:cubicBezTo>
                <a:cubicBezTo>
                  <a:pt x="21103" y="6796"/>
                  <a:pt x="21130" y="6777"/>
                  <a:pt x="21156" y="6758"/>
                </a:cubicBezTo>
                <a:cubicBezTo>
                  <a:pt x="21190" y="6719"/>
                  <a:pt x="21218" y="6671"/>
                  <a:pt x="21244" y="6615"/>
                </a:cubicBezTo>
                <a:cubicBezTo>
                  <a:pt x="21238" y="6579"/>
                  <a:pt x="21216" y="6542"/>
                  <a:pt x="21164" y="6495"/>
                </a:cubicBezTo>
                <a:cubicBezTo>
                  <a:pt x="21049" y="6390"/>
                  <a:pt x="21041" y="6322"/>
                  <a:pt x="21142" y="6287"/>
                </a:cubicBezTo>
                <a:cubicBezTo>
                  <a:pt x="21224" y="6258"/>
                  <a:pt x="21265" y="6191"/>
                  <a:pt x="21232" y="6139"/>
                </a:cubicBezTo>
                <a:cubicBezTo>
                  <a:pt x="21198" y="6087"/>
                  <a:pt x="21232" y="5976"/>
                  <a:pt x="21307" y="5894"/>
                </a:cubicBezTo>
                <a:cubicBezTo>
                  <a:pt x="21395" y="5796"/>
                  <a:pt x="21385" y="5706"/>
                  <a:pt x="21278" y="5633"/>
                </a:cubicBezTo>
                <a:cubicBezTo>
                  <a:pt x="21154" y="5547"/>
                  <a:pt x="21172" y="5504"/>
                  <a:pt x="21360" y="5444"/>
                </a:cubicBezTo>
                <a:cubicBezTo>
                  <a:pt x="21479" y="5406"/>
                  <a:pt x="21530" y="5361"/>
                  <a:pt x="21518" y="5311"/>
                </a:cubicBezTo>
                <a:cubicBezTo>
                  <a:pt x="21510" y="5303"/>
                  <a:pt x="21508" y="5297"/>
                  <a:pt x="21498" y="5290"/>
                </a:cubicBezTo>
                <a:cubicBezTo>
                  <a:pt x="21378" y="5192"/>
                  <a:pt x="21347" y="5135"/>
                  <a:pt x="21392" y="5047"/>
                </a:cubicBezTo>
                <a:cubicBezTo>
                  <a:pt x="21392" y="5031"/>
                  <a:pt x="21390" y="5014"/>
                  <a:pt x="21394" y="5001"/>
                </a:cubicBezTo>
                <a:cubicBezTo>
                  <a:pt x="21416" y="4923"/>
                  <a:pt x="21311" y="4842"/>
                  <a:pt x="21152" y="4813"/>
                </a:cubicBezTo>
                <a:cubicBezTo>
                  <a:pt x="20995" y="4785"/>
                  <a:pt x="20788" y="4708"/>
                  <a:pt x="20692" y="4642"/>
                </a:cubicBezTo>
                <a:cubicBezTo>
                  <a:pt x="20476" y="4494"/>
                  <a:pt x="20723" y="4292"/>
                  <a:pt x="21118" y="4277"/>
                </a:cubicBezTo>
                <a:cubicBezTo>
                  <a:pt x="21224" y="4260"/>
                  <a:pt x="21313" y="4231"/>
                  <a:pt x="21386" y="4195"/>
                </a:cubicBezTo>
                <a:cubicBezTo>
                  <a:pt x="21385" y="4184"/>
                  <a:pt x="21384" y="4174"/>
                  <a:pt x="21375" y="4161"/>
                </a:cubicBezTo>
                <a:cubicBezTo>
                  <a:pt x="21333" y="4098"/>
                  <a:pt x="21376" y="4005"/>
                  <a:pt x="21469" y="3952"/>
                </a:cubicBezTo>
                <a:cubicBezTo>
                  <a:pt x="21599" y="3878"/>
                  <a:pt x="21563" y="3821"/>
                  <a:pt x="21311" y="3712"/>
                </a:cubicBezTo>
                <a:cubicBezTo>
                  <a:pt x="21266" y="3693"/>
                  <a:pt x="21235" y="3679"/>
                  <a:pt x="21203" y="3663"/>
                </a:cubicBezTo>
                <a:cubicBezTo>
                  <a:pt x="21021" y="3633"/>
                  <a:pt x="20993" y="3602"/>
                  <a:pt x="21082" y="3531"/>
                </a:cubicBezTo>
                <a:cubicBezTo>
                  <a:pt x="21091" y="3516"/>
                  <a:pt x="21115" y="3501"/>
                  <a:pt x="21139" y="3485"/>
                </a:cubicBezTo>
                <a:cubicBezTo>
                  <a:pt x="21216" y="3427"/>
                  <a:pt x="21230" y="3377"/>
                  <a:pt x="21181" y="3310"/>
                </a:cubicBezTo>
                <a:cubicBezTo>
                  <a:pt x="21156" y="3300"/>
                  <a:pt x="21131" y="3289"/>
                  <a:pt x="21094" y="3277"/>
                </a:cubicBezTo>
                <a:cubicBezTo>
                  <a:pt x="20955" y="3233"/>
                  <a:pt x="20842" y="3141"/>
                  <a:pt x="20842" y="3072"/>
                </a:cubicBezTo>
                <a:cubicBezTo>
                  <a:pt x="20842" y="3066"/>
                  <a:pt x="20838" y="3061"/>
                  <a:pt x="20837" y="3055"/>
                </a:cubicBezTo>
                <a:cubicBezTo>
                  <a:pt x="20782" y="3031"/>
                  <a:pt x="20729" y="3012"/>
                  <a:pt x="20682" y="3004"/>
                </a:cubicBezTo>
                <a:cubicBezTo>
                  <a:pt x="20615" y="3025"/>
                  <a:pt x="20529" y="3014"/>
                  <a:pt x="20439" y="2986"/>
                </a:cubicBezTo>
                <a:cubicBezTo>
                  <a:pt x="20433" y="2985"/>
                  <a:pt x="20427" y="2983"/>
                  <a:pt x="20422" y="2981"/>
                </a:cubicBezTo>
                <a:cubicBezTo>
                  <a:pt x="20203" y="2908"/>
                  <a:pt x="19974" y="2727"/>
                  <a:pt x="19974" y="2577"/>
                </a:cubicBezTo>
                <a:cubicBezTo>
                  <a:pt x="19974" y="2464"/>
                  <a:pt x="19824" y="2331"/>
                  <a:pt x="19609" y="2251"/>
                </a:cubicBezTo>
                <a:cubicBezTo>
                  <a:pt x="19586" y="2243"/>
                  <a:pt x="19567" y="2232"/>
                  <a:pt x="19546" y="2223"/>
                </a:cubicBezTo>
                <a:cubicBezTo>
                  <a:pt x="19528" y="2216"/>
                  <a:pt x="19511" y="2208"/>
                  <a:pt x="19493" y="2200"/>
                </a:cubicBezTo>
                <a:cubicBezTo>
                  <a:pt x="19476" y="2192"/>
                  <a:pt x="19459" y="2183"/>
                  <a:pt x="19444" y="2175"/>
                </a:cubicBezTo>
                <a:cubicBezTo>
                  <a:pt x="19428" y="2166"/>
                  <a:pt x="19413" y="2158"/>
                  <a:pt x="19398" y="2148"/>
                </a:cubicBezTo>
                <a:cubicBezTo>
                  <a:pt x="19325" y="2103"/>
                  <a:pt x="19275" y="2062"/>
                  <a:pt x="19258" y="2026"/>
                </a:cubicBezTo>
                <a:cubicBezTo>
                  <a:pt x="19253" y="2019"/>
                  <a:pt x="19246" y="2011"/>
                  <a:pt x="19241" y="2005"/>
                </a:cubicBezTo>
                <a:cubicBezTo>
                  <a:pt x="19219" y="1971"/>
                  <a:pt x="19193" y="1941"/>
                  <a:pt x="19165" y="1913"/>
                </a:cubicBezTo>
                <a:cubicBezTo>
                  <a:pt x="19097" y="1871"/>
                  <a:pt x="18994" y="1829"/>
                  <a:pt x="18875" y="1804"/>
                </a:cubicBezTo>
                <a:cubicBezTo>
                  <a:pt x="18671" y="1760"/>
                  <a:pt x="18542" y="1690"/>
                  <a:pt x="18589" y="1647"/>
                </a:cubicBezTo>
                <a:cubicBezTo>
                  <a:pt x="18609" y="1629"/>
                  <a:pt x="18601" y="1603"/>
                  <a:pt x="18575" y="1577"/>
                </a:cubicBezTo>
                <a:cubicBezTo>
                  <a:pt x="18567" y="1572"/>
                  <a:pt x="18558" y="1570"/>
                  <a:pt x="18551" y="1564"/>
                </a:cubicBezTo>
                <a:cubicBezTo>
                  <a:pt x="18543" y="1558"/>
                  <a:pt x="18539" y="1552"/>
                  <a:pt x="18531" y="1546"/>
                </a:cubicBezTo>
                <a:cubicBezTo>
                  <a:pt x="18490" y="1520"/>
                  <a:pt x="18437" y="1495"/>
                  <a:pt x="18367" y="1474"/>
                </a:cubicBezTo>
                <a:cubicBezTo>
                  <a:pt x="18141" y="1405"/>
                  <a:pt x="18099" y="1355"/>
                  <a:pt x="18216" y="1288"/>
                </a:cubicBezTo>
                <a:cubicBezTo>
                  <a:pt x="18304" y="1238"/>
                  <a:pt x="18377" y="1084"/>
                  <a:pt x="18376" y="946"/>
                </a:cubicBezTo>
                <a:cubicBezTo>
                  <a:pt x="18375" y="755"/>
                  <a:pt x="18283" y="670"/>
                  <a:pt x="17984" y="592"/>
                </a:cubicBezTo>
                <a:cubicBezTo>
                  <a:pt x="17770" y="535"/>
                  <a:pt x="17512" y="490"/>
                  <a:pt x="17412" y="490"/>
                </a:cubicBezTo>
                <a:cubicBezTo>
                  <a:pt x="17313" y="490"/>
                  <a:pt x="17175" y="431"/>
                  <a:pt x="17105" y="360"/>
                </a:cubicBezTo>
                <a:cubicBezTo>
                  <a:pt x="16990" y="243"/>
                  <a:pt x="16926" y="247"/>
                  <a:pt x="16482" y="388"/>
                </a:cubicBezTo>
                <a:cubicBezTo>
                  <a:pt x="16303" y="445"/>
                  <a:pt x="16157" y="477"/>
                  <a:pt x="16017" y="492"/>
                </a:cubicBezTo>
                <a:cubicBezTo>
                  <a:pt x="15876" y="512"/>
                  <a:pt x="15736" y="506"/>
                  <a:pt x="15552" y="477"/>
                </a:cubicBezTo>
                <a:cubicBezTo>
                  <a:pt x="15421" y="456"/>
                  <a:pt x="15285" y="444"/>
                  <a:pt x="15150" y="441"/>
                </a:cubicBezTo>
                <a:cubicBezTo>
                  <a:pt x="15148" y="441"/>
                  <a:pt x="15145" y="441"/>
                  <a:pt x="15143" y="441"/>
                </a:cubicBezTo>
                <a:cubicBezTo>
                  <a:pt x="15025" y="438"/>
                  <a:pt x="14910" y="443"/>
                  <a:pt x="14799" y="452"/>
                </a:cubicBezTo>
                <a:cubicBezTo>
                  <a:pt x="14766" y="455"/>
                  <a:pt x="14735" y="457"/>
                  <a:pt x="14704" y="461"/>
                </a:cubicBezTo>
                <a:cubicBezTo>
                  <a:pt x="14597" y="474"/>
                  <a:pt x="14496" y="492"/>
                  <a:pt x="14409" y="516"/>
                </a:cubicBezTo>
                <a:cubicBezTo>
                  <a:pt x="14309" y="544"/>
                  <a:pt x="14224" y="578"/>
                  <a:pt x="14164" y="619"/>
                </a:cubicBezTo>
                <a:cubicBezTo>
                  <a:pt x="13986" y="741"/>
                  <a:pt x="13984" y="740"/>
                  <a:pt x="12529" y="279"/>
                </a:cubicBezTo>
                <a:cubicBezTo>
                  <a:pt x="12150" y="159"/>
                  <a:pt x="12098" y="160"/>
                  <a:pt x="11846" y="290"/>
                </a:cubicBezTo>
                <a:cubicBezTo>
                  <a:pt x="11622" y="405"/>
                  <a:pt x="11532" y="412"/>
                  <a:pt x="11352" y="327"/>
                </a:cubicBezTo>
                <a:cubicBezTo>
                  <a:pt x="11322" y="313"/>
                  <a:pt x="11293" y="295"/>
                  <a:pt x="11267" y="277"/>
                </a:cubicBezTo>
                <a:cubicBezTo>
                  <a:pt x="11266" y="276"/>
                  <a:pt x="11265" y="277"/>
                  <a:pt x="11265" y="277"/>
                </a:cubicBezTo>
                <a:cubicBezTo>
                  <a:pt x="11185" y="238"/>
                  <a:pt x="11132" y="184"/>
                  <a:pt x="11132" y="115"/>
                </a:cubicBezTo>
                <a:cubicBezTo>
                  <a:pt x="11132" y="57"/>
                  <a:pt x="11023" y="11"/>
                  <a:pt x="10882" y="0"/>
                </a:cubicBezTo>
                <a:cubicBezTo>
                  <a:pt x="10866" y="0"/>
                  <a:pt x="10853" y="-1"/>
                  <a:pt x="10836" y="0"/>
                </a:cubicBezTo>
                <a:close/>
                <a:moveTo>
                  <a:pt x="8714" y="5706"/>
                </a:moveTo>
                <a:cubicBezTo>
                  <a:pt x="8777" y="5701"/>
                  <a:pt x="8842" y="5715"/>
                  <a:pt x="8877" y="5748"/>
                </a:cubicBezTo>
                <a:cubicBezTo>
                  <a:pt x="8924" y="5790"/>
                  <a:pt x="8899" y="5848"/>
                  <a:pt x="8823" y="5874"/>
                </a:cubicBezTo>
                <a:cubicBezTo>
                  <a:pt x="8748" y="5901"/>
                  <a:pt x="8650" y="5888"/>
                  <a:pt x="8603" y="5845"/>
                </a:cubicBezTo>
                <a:cubicBezTo>
                  <a:pt x="8556" y="5802"/>
                  <a:pt x="8579" y="5744"/>
                  <a:pt x="8654" y="5718"/>
                </a:cubicBezTo>
                <a:cubicBezTo>
                  <a:pt x="8673" y="5711"/>
                  <a:pt x="8694" y="5708"/>
                  <a:pt x="8714" y="5706"/>
                </a:cubicBezTo>
                <a:close/>
                <a:moveTo>
                  <a:pt x="7217" y="6052"/>
                </a:moveTo>
                <a:cubicBezTo>
                  <a:pt x="7283" y="6051"/>
                  <a:pt x="7367" y="6074"/>
                  <a:pt x="7452" y="6117"/>
                </a:cubicBezTo>
                <a:cubicBezTo>
                  <a:pt x="7458" y="6116"/>
                  <a:pt x="7464" y="6114"/>
                  <a:pt x="7469" y="6115"/>
                </a:cubicBezTo>
                <a:cubicBezTo>
                  <a:pt x="7522" y="6119"/>
                  <a:pt x="7564" y="6157"/>
                  <a:pt x="7636" y="6233"/>
                </a:cubicBezTo>
                <a:cubicBezTo>
                  <a:pt x="7654" y="6251"/>
                  <a:pt x="7664" y="6270"/>
                  <a:pt x="7675" y="6288"/>
                </a:cubicBezTo>
                <a:cubicBezTo>
                  <a:pt x="7776" y="6395"/>
                  <a:pt x="7777" y="6459"/>
                  <a:pt x="7675" y="6517"/>
                </a:cubicBezTo>
                <a:cubicBezTo>
                  <a:pt x="7672" y="6519"/>
                  <a:pt x="7669" y="6520"/>
                  <a:pt x="7666" y="6522"/>
                </a:cubicBezTo>
                <a:cubicBezTo>
                  <a:pt x="7644" y="6558"/>
                  <a:pt x="7612" y="6597"/>
                  <a:pt x="7572" y="6642"/>
                </a:cubicBezTo>
                <a:cubicBezTo>
                  <a:pt x="7555" y="6661"/>
                  <a:pt x="7538" y="6676"/>
                  <a:pt x="7521" y="6694"/>
                </a:cubicBezTo>
                <a:cubicBezTo>
                  <a:pt x="7540" y="6726"/>
                  <a:pt x="7610" y="6738"/>
                  <a:pt x="7731" y="6712"/>
                </a:cubicBezTo>
                <a:cubicBezTo>
                  <a:pt x="7893" y="6677"/>
                  <a:pt x="8031" y="6766"/>
                  <a:pt x="8238" y="7039"/>
                </a:cubicBezTo>
                <a:cubicBezTo>
                  <a:pt x="8394" y="7246"/>
                  <a:pt x="8488" y="7450"/>
                  <a:pt x="8443" y="7491"/>
                </a:cubicBezTo>
                <a:cubicBezTo>
                  <a:pt x="8322" y="7603"/>
                  <a:pt x="8216" y="7581"/>
                  <a:pt x="7581" y="7327"/>
                </a:cubicBezTo>
                <a:cubicBezTo>
                  <a:pt x="7262" y="7199"/>
                  <a:pt x="7019" y="7051"/>
                  <a:pt x="7041" y="6996"/>
                </a:cubicBezTo>
                <a:cubicBezTo>
                  <a:pt x="7057" y="6957"/>
                  <a:pt x="7034" y="6934"/>
                  <a:pt x="6993" y="6934"/>
                </a:cubicBezTo>
                <a:cubicBezTo>
                  <a:pt x="6989" y="6934"/>
                  <a:pt x="6984" y="6935"/>
                  <a:pt x="6981" y="6935"/>
                </a:cubicBezTo>
                <a:cubicBezTo>
                  <a:pt x="6966" y="6937"/>
                  <a:pt x="6951" y="6941"/>
                  <a:pt x="6932" y="6948"/>
                </a:cubicBezTo>
                <a:cubicBezTo>
                  <a:pt x="6850" y="6977"/>
                  <a:pt x="6717" y="6900"/>
                  <a:pt x="6636" y="6779"/>
                </a:cubicBezTo>
                <a:cubicBezTo>
                  <a:pt x="6633" y="6775"/>
                  <a:pt x="6632" y="6771"/>
                  <a:pt x="6629" y="6767"/>
                </a:cubicBezTo>
                <a:cubicBezTo>
                  <a:pt x="6627" y="6764"/>
                  <a:pt x="6624" y="6762"/>
                  <a:pt x="6622" y="6758"/>
                </a:cubicBezTo>
                <a:cubicBezTo>
                  <a:pt x="6548" y="6648"/>
                  <a:pt x="6528" y="6583"/>
                  <a:pt x="6576" y="6530"/>
                </a:cubicBezTo>
                <a:cubicBezTo>
                  <a:pt x="6583" y="6523"/>
                  <a:pt x="6593" y="6516"/>
                  <a:pt x="6603" y="6509"/>
                </a:cubicBezTo>
                <a:cubicBezTo>
                  <a:pt x="6655" y="6409"/>
                  <a:pt x="6788" y="6341"/>
                  <a:pt x="6981" y="6334"/>
                </a:cubicBezTo>
                <a:cubicBezTo>
                  <a:pt x="7040" y="6307"/>
                  <a:pt x="7092" y="6281"/>
                  <a:pt x="7145" y="6254"/>
                </a:cubicBezTo>
                <a:cubicBezTo>
                  <a:pt x="7144" y="6242"/>
                  <a:pt x="7140" y="6229"/>
                  <a:pt x="7131" y="6215"/>
                </a:cubicBezTo>
                <a:cubicBezTo>
                  <a:pt x="7058" y="6108"/>
                  <a:pt x="7113" y="6054"/>
                  <a:pt x="7217" y="6052"/>
                </a:cubicBezTo>
                <a:close/>
                <a:moveTo>
                  <a:pt x="12827" y="6201"/>
                </a:moveTo>
                <a:cubicBezTo>
                  <a:pt x="12941" y="6199"/>
                  <a:pt x="13081" y="6269"/>
                  <a:pt x="13396" y="6447"/>
                </a:cubicBezTo>
                <a:cubicBezTo>
                  <a:pt x="13794" y="6673"/>
                  <a:pt x="14027" y="6746"/>
                  <a:pt x="14276" y="6719"/>
                </a:cubicBezTo>
                <a:cubicBezTo>
                  <a:pt x="14463" y="6699"/>
                  <a:pt x="14654" y="6716"/>
                  <a:pt x="14699" y="6758"/>
                </a:cubicBezTo>
                <a:cubicBezTo>
                  <a:pt x="14801" y="6851"/>
                  <a:pt x="14085" y="7451"/>
                  <a:pt x="13680" y="7612"/>
                </a:cubicBezTo>
                <a:cubicBezTo>
                  <a:pt x="13320" y="7755"/>
                  <a:pt x="13280" y="7756"/>
                  <a:pt x="12963" y="7624"/>
                </a:cubicBezTo>
                <a:cubicBezTo>
                  <a:pt x="12805" y="7559"/>
                  <a:pt x="12649" y="7312"/>
                  <a:pt x="12544" y="6965"/>
                </a:cubicBezTo>
                <a:cubicBezTo>
                  <a:pt x="12397" y="6479"/>
                  <a:pt x="12406" y="6396"/>
                  <a:pt x="12616" y="6277"/>
                </a:cubicBezTo>
                <a:cubicBezTo>
                  <a:pt x="12699" y="6230"/>
                  <a:pt x="12758" y="6202"/>
                  <a:pt x="12827" y="6201"/>
                </a:cubicBezTo>
                <a:close/>
                <a:moveTo>
                  <a:pt x="8881" y="6520"/>
                </a:moveTo>
                <a:cubicBezTo>
                  <a:pt x="9149" y="6542"/>
                  <a:pt x="9577" y="6765"/>
                  <a:pt x="9971" y="7170"/>
                </a:cubicBezTo>
                <a:cubicBezTo>
                  <a:pt x="10171" y="7375"/>
                  <a:pt x="10576" y="7708"/>
                  <a:pt x="10872" y="7912"/>
                </a:cubicBezTo>
                <a:cubicBezTo>
                  <a:pt x="11167" y="8117"/>
                  <a:pt x="11369" y="8307"/>
                  <a:pt x="11318" y="8336"/>
                </a:cubicBezTo>
                <a:cubicBezTo>
                  <a:pt x="10882" y="8584"/>
                  <a:pt x="9180" y="7744"/>
                  <a:pt x="8753" y="7070"/>
                </a:cubicBezTo>
                <a:cubicBezTo>
                  <a:pt x="8503" y="6676"/>
                  <a:pt x="8612" y="6498"/>
                  <a:pt x="8881" y="6520"/>
                </a:cubicBezTo>
                <a:close/>
              </a:path>
            </a:pathLst>
          </a:custGeom>
          <a:ln w="12700">
            <a:miter lim="400000"/>
          </a:ln>
        </p:spPr>
      </p:pic>
      <p:pic>
        <p:nvPicPr>
          <p:cNvPr id="304" name="Изображение" descr="Изображение"/>
          <p:cNvPicPr>
            <a:picLocks noChangeAspect="1"/>
          </p:cNvPicPr>
          <p:nvPr/>
        </p:nvPicPr>
        <p:blipFill>
          <a:blip r:embed="rId3">
            <a:extLst/>
          </a:blip>
          <a:srcRect l="4447" t="4652" r="4499" b="2945"/>
          <a:stretch>
            <a:fillRect/>
          </a:stretch>
        </p:blipFill>
        <p:spPr>
          <a:xfrm>
            <a:off x="13903513" y="5142934"/>
            <a:ext cx="7324733" cy="7482884"/>
          </a:xfrm>
          <a:custGeom>
            <a:avLst/>
            <a:gdLst/>
            <a:ahLst/>
            <a:cxnLst>
              <a:cxn ang="0">
                <a:pos x="wd2" y="hd2"/>
              </a:cxn>
              <a:cxn ang="5400000">
                <a:pos x="wd2" y="hd2"/>
              </a:cxn>
              <a:cxn ang="10800000">
                <a:pos x="wd2" y="hd2"/>
              </a:cxn>
              <a:cxn ang="16200000">
                <a:pos x="wd2" y="hd2"/>
              </a:cxn>
            </a:cxnLst>
            <a:rect l="0" t="0" r="r" b="b"/>
            <a:pathLst>
              <a:path w="21598" h="21431" fill="norm" stroke="1" extrusionOk="0">
                <a:moveTo>
                  <a:pt x="12227" y="0"/>
                </a:moveTo>
                <a:cubicBezTo>
                  <a:pt x="12109" y="-2"/>
                  <a:pt x="11980" y="17"/>
                  <a:pt x="11804" y="57"/>
                </a:cubicBezTo>
                <a:lnTo>
                  <a:pt x="11360" y="157"/>
                </a:lnTo>
                <a:lnTo>
                  <a:pt x="11422" y="1035"/>
                </a:lnTo>
                <a:cubicBezTo>
                  <a:pt x="11482" y="1893"/>
                  <a:pt x="11478" y="1916"/>
                  <a:pt x="11276" y="2040"/>
                </a:cubicBezTo>
                <a:cubicBezTo>
                  <a:pt x="11043" y="2184"/>
                  <a:pt x="1972" y="6024"/>
                  <a:pt x="1767" y="6066"/>
                </a:cubicBezTo>
                <a:cubicBezTo>
                  <a:pt x="1665" y="6087"/>
                  <a:pt x="1628" y="5991"/>
                  <a:pt x="1608" y="5649"/>
                </a:cubicBezTo>
                <a:cubicBezTo>
                  <a:pt x="1581" y="5209"/>
                  <a:pt x="1576" y="5204"/>
                  <a:pt x="1199" y="5079"/>
                </a:cubicBezTo>
                <a:cubicBezTo>
                  <a:pt x="900" y="4979"/>
                  <a:pt x="733" y="4972"/>
                  <a:pt x="412" y="5043"/>
                </a:cubicBezTo>
                <a:cubicBezTo>
                  <a:pt x="56" y="5123"/>
                  <a:pt x="2" y="5163"/>
                  <a:pt x="0" y="5356"/>
                </a:cubicBezTo>
                <a:cubicBezTo>
                  <a:pt x="-2" y="5478"/>
                  <a:pt x="145" y="7968"/>
                  <a:pt x="326" y="10889"/>
                </a:cubicBezTo>
                <a:cubicBezTo>
                  <a:pt x="537" y="14295"/>
                  <a:pt x="624" y="16239"/>
                  <a:pt x="571" y="16310"/>
                </a:cubicBezTo>
                <a:cubicBezTo>
                  <a:pt x="169" y="16841"/>
                  <a:pt x="154" y="16881"/>
                  <a:pt x="252" y="17090"/>
                </a:cubicBezTo>
                <a:cubicBezTo>
                  <a:pt x="312" y="17218"/>
                  <a:pt x="484" y="17354"/>
                  <a:pt x="862" y="17543"/>
                </a:cubicBezTo>
                <a:lnTo>
                  <a:pt x="1223" y="17289"/>
                </a:lnTo>
                <a:cubicBezTo>
                  <a:pt x="1572" y="17042"/>
                  <a:pt x="1651" y="16864"/>
                  <a:pt x="1651" y="16327"/>
                </a:cubicBezTo>
                <a:lnTo>
                  <a:pt x="1651" y="15695"/>
                </a:lnTo>
                <a:cubicBezTo>
                  <a:pt x="1625" y="15689"/>
                  <a:pt x="1604" y="15678"/>
                  <a:pt x="1588" y="15662"/>
                </a:cubicBezTo>
                <a:cubicBezTo>
                  <a:pt x="1428" y="15507"/>
                  <a:pt x="1480" y="11934"/>
                  <a:pt x="1643" y="11836"/>
                </a:cubicBezTo>
                <a:cubicBezTo>
                  <a:pt x="1648" y="11833"/>
                  <a:pt x="1657" y="11832"/>
                  <a:pt x="1668" y="11833"/>
                </a:cubicBezTo>
                <a:cubicBezTo>
                  <a:pt x="2032" y="11855"/>
                  <a:pt x="5534" y="13601"/>
                  <a:pt x="5419" y="13713"/>
                </a:cubicBezTo>
                <a:cubicBezTo>
                  <a:pt x="5418" y="13714"/>
                  <a:pt x="5409" y="13719"/>
                  <a:pt x="5405" y="13722"/>
                </a:cubicBezTo>
                <a:lnTo>
                  <a:pt x="6691" y="14371"/>
                </a:lnTo>
                <a:lnTo>
                  <a:pt x="8099" y="15079"/>
                </a:lnTo>
                <a:lnTo>
                  <a:pt x="8040" y="17493"/>
                </a:lnTo>
                <a:cubicBezTo>
                  <a:pt x="7992" y="19521"/>
                  <a:pt x="8024" y="19967"/>
                  <a:pt x="8241" y="20288"/>
                </a:cubicBezTo>
                <a:cubicBezTo>
                  <a:pt x="8350" y="20449"/>
                  <a:pt x="8414" y="20616"/>
                  <a:pt x="8411" y="20710"/>
                </a:cubicBezTo>
                <a:cubicBezTo>
                  <a:pt x="8618" y="20709"/>
                  <a:pt x="8838" y="20651"/>
                  <a:pt x="9127" y="20546"/>
                </a:cubicBezTo>
                <a:cubicBezTo>
                  <a:pt x="9068" y="20398"/>
                  <a:pt x="9110" y="19886"/>
                  <a:pt x="9234" y="18326"/>
                </a:cubicBezTo>
                <a:cubicBezTo>
                  <a:pt x="9275" y="17815"/>
                  <a:pt x="9337" y="16942"/>
                  <a:pt x="9372" y="16383"/>
                </a:cubicBezTo>
                <a:cubicBezTo>
                  <a:pt x="9408" y="15825"/>
                  <a:pt x="9514" y="15171"/>
                  <a:pt x="9607" y="14932"/>
                </a:cubicBezTo>
                <a:cubicBezTo>
                  <a:pt x="9772" y="14513"/>
                  <a:pt x="9790" y="14506"/>
                  <a:pt x="10086" y="14767"/>
                </a:cubicBezTo>
                <a:cubicBezTo>
                  <a:pt x="10256" y="14916"/>
                  <a:pt x="10389" y="15082"/>
                  <a:pt x="10382" y="15136"/>
                </a:cubicBezTo>
                <a:cubicBezTo>
                  <a:pt x="10375" y="15190"/>
                  <a:pt x="10383" y="15269"/>
                  <a:pt x="10400" y="15311"/>
                </a:cubicBezTo>
                <a:cubicBezTo>
                  <a:pt x="10417" y="15354"/>
                  <a:pt x="10461" y="15549"/>
                  <a:pt x="10499" y="15747"/>
                </a:cubicBezTo>
                <a:cubicBezTo>
                  <a:pt x="10537" y="15944"/>
                  <a:pt x="10654" y="16259"/>
                  <a:pt x="10760" y="16444"/>
                </a:cubicBezTo>
                <a:cubicBezTo>
                  <a:pt x="10866" y="16629"/>
                  <a:pt x="10964" y="16831"/>
                  <a:pt x="10978" y="16895"/>
                </a:cubicBezTo>
                <a:cubicBezTo>
                  <a:pt x="10992" y="16958"/>
                  <a:pt x="11018" y="17029"/>
                  <a:pt x="11035" y="17050"/>
                </a:cubicBezTo>
                <a:cubicBezTo>
                  <a:pt x="11053" y="17072"/>
                  <a:pt x="11098" y="17251"/>
                  <a:pt x="11136" y="17449"/>
                </a:cubicBezTo>
                <a:cubicBezTo>
                  <a:pt x="11174" y="17647"/>
                  <a:pt x="11291" y="17960"/>
                  <a:pt x="11397" y="18145"/>
                </a:cubicBezTo>
                <a:cubicBezTo>
                  <a:pt x="11503" y="18329"/>
                  <a:pt x="11602" y="18533"/>
                  <a:pt x="11616" y="18597"/>
                </a:cubicBezTo>
                <a:cubicBezTo>
                  <a:pt x="11630" y="18661"/>
                  <a:pt x="11656" y="18730"/>
                  <a:pt x="11673" y="18751"/>
                </a:cubicBezTo>
                <a:cubicBezTo>
                  <a:pt x="11690" y="18772"/>
                  <a:pt x="11734" y="18951"/>
                  <a:pt x="11771" y="19149"/>
                </a:cubicBezTo>
                <a:cubicBezTo>
                  <a:pt x="11809" y="19346"/>
                  <a:pt x="11929" y="19660"/>
                  <a:pt x="12034" y="19845"/>
                </a:cubicBezTo>
                <a:cubicBezTo>
                  <a:pt x="12140" y="20030"/>
                  <a:pt x="12230" y="20229"/>
                  <a:pt x="12233" y="20285"/>
                </a:cubicBezTo>
                <a:cubicBezTo>
                  <a:pt x="12236" y="20342"/>
                  <a:pt x="12290" y="20439"/>
                  <a:pt x="12355" y="20502"/>
                </a:cubicBezTo>
                <a:cubicBezTo>
                  <a:pt x="12420" y="20565"/>
                  <a:pt x="12394" y="20711"/>
                  <a:pt x="12297" y="20825"/>
                </a:cubicBezTo>
                <a:cubicBezTo>
                  <a:pt x="12243" y="20888"/>
                  <a:pt x="12199" y="20935"/>
                  <a:pt x="12155" y="20965"/>
                </a:cubicBezTo>
                <a:cubicBezTo>
                  <a:pt x="12380" y="21090"/>
                  <a:pt x="12590" y="21199"/>
                  <a:pt x="12712" y="21253"/>
                </a:cubicBezTo>
                <a:cubicBezTo>
                  <a:pt x="13475" y="21590"/>
                  <a:pt x="13987" y="21475"/>
                  <a:pt x="15281" y="20676"/>
                </a:cubicBezTo>
                <a:cubicBezTo>
                  <a:pt x="15798" y="20357"/>
                  <a:pt x="16421" y="19990"/>
                  <a:pt x="16665" y="19860"/>
                </a:cubicBezTo>
                <a:cubicBezTo>
                  <a:pt x="16942" y="19713"/>
                  <a:pt x="17109" y="19566"/>
                  <a:pt x="17107" y="19473"/>
                </a:cubicBezTo>
                <a:cubicBezTo>
                  <a:pt x="17105" y="19390"/>
                  <a:pt x="16902" y="19188"/>
                  <a:pt x="16655" y="19022"/>
                </a:cubicBezTo>
                <a:cubicBezTo>
                  <a:pt x="16240" y="18744"/>
                  <a:pt x="16184" y="18662"/>
                  <a:pt x="15897" y="17925"/>
                </a:cubicBezTo>
                <a:cubicBezTo>
                  <a:pt x="15629" y="17236"/>
                  <a:pt x="15594" y="17141"/>
                  <a:pt x="15701" y="17008"/>
                </a:cubicBezTo>
                <a:cubicBezTo>
                  <a:pt x="15693" y="17010"/>
                  <a:pt x="15685" y="17011"/>
                  <a:pt x="15680" y="17011"/>
                </a:cubicBezTo>
                <a:cubicBezTo>
                  <a:pt x="15578" y="17011"/>
                  <a:pt x="15431" y="16854"/>
                  <a:pt x="15356" y="16663"/>
                </a:cubicBezTo>
                <a:cubicBezTo>
                  <a:pt x="15280" y="16471"/>
                  <a:pt x="14892" y="15492"/>
                  <a:pt x="14493" y="14486"/>
                </a:cubicBezTo>
                <a:cubicBezTo>
                  <a:pt x="14095" y="13480"/>
                  <a:pt x="13809" y="12560"/>
                  <a:pt x="13856" y="12441"/>
                </a:cubicBezTo>
                <a:cubicBezTo>
                  <a:pt x="13958" y="12181"/>
                  <a:pt x="15276" y="11475"/>
                  <a:pt x="15671" y="11433"/>
                </a:cubicBezTo>
                <a:cubicBezTo>
                  <a:pt x="16185" y="11031"/>
                  <a:pt x="19420" y="9351"/>
                  <a:pt x="19665" y="9375"/>
                </a:cubicBezTo>
                <a:cubicBezTo>
                  <a:pt x="19669" y="9376"/>
                  <a:pt x="19672" y="9377"/>
                  <a:pt x="19674" y="9379"/>
                </a:cubicBezTo>
                <a:cubicBezTo>
                  <a:pt x="19743" y="9420"/>
                  <a:pt x="19799" y="10245"/>
                  <a:pt x="19799" y="11213"/>
                </a:cubicBezTo>
                <a:cubicBezTo>
                  <a:pt x="19799" y="12181"/>
                  <a:pt x="19746" y="13003"/>
                  <a:pt x="19680" y="13039"/>
                </a:cubicBezTo>
                <a:cubicBezTo>
                  <a:pt x="19663" y="13048"/>
                  <a:pt x="19614" y="13043"/>
                  <a:pt x="19537" y="13027"/>
                </a:cubicBezTo>
                <a:cubicBezTo>
                  <a:pt x="19750" y="13214"/>
                  <a:pt x="19804" y="13415"/>
                  <a:pt x="19830" y="13722"/>
                </a:cubicBezTo>
                <a:cubicBezTo>
                  <a:pt x="19892" y="14454"/>
                  <a:pt x="20353" y="14616"/>
                  <a:pt x="20597" y="13991"/>
                </a:cubicBezTo>
                <a:cubicBezTo>
                  <a:pt x="20663" y="13823"/>
                  <a:pt x="20714" y="13727"/>
                  <a:pt x="20771" y="13693"/>
                </a:cubicBezTo>
                <a:lnTo>
                  <a:pt x="20645" y="13566"/>
                </a:lnTo>
                <a:lnTo>
                  <a:pt x="21078" y="8283"/>
                </a:lnTo>
                <a:cubicBezTo>
                  <a:pt x="21316" y="5378"/>
                  <a:pt x="21530" y="2820"/>
                  <a:pt x="21554" y="2598"/>
                </a:cubicBezTo>
                <a:lnTo>
                  <a:pt x="21598" y="2197"/>
                </a:lnTo>
                <a:lnTo>
                  <a:pt x="21200" y="2114"/>
                </a:lnTo>
                <a:cubicBezTo>
                  <a:pt x="20867" y="2045"/>
                  <a:pt x="20722" y="2062"/>
                  <a:pt x="20306" y="2219"/>
                </a:cubicBezTo>
                <a:lnTo>
                  <a:pt x="19809" y="2406"/>
                </a:lnTo>
                <a:lnTo>
                  <a:pt x="19386" y="2013"/>
                </a:lnTo>
                <a:cubicBezTo>
                  <a:pt x="17908" y="639"/>
                  <a:pt x="15555" y="146"/>
                  <a:pt x="13441" y="766"/>
                </a:cubicBezTo>
                <a:cubicBezTo>
                  <a:pt x="13212" y="833"/>
                  <a:pt x="12987" y="867"/>
                  <a:pt x="12944" y="841"/>
                </a:cubicBezTo>
                <a:cubicBezTo>
                  <a:pt x="12900" y="815"/>
                  <a:pt x="12879" y="655"/>
                  <a:pt x="12893" y="488"/>
                </a:cubicBezTo>
                <a:cubicBezTo>
                  <a:pt x="12919" y="203"/>
                  <a:pt x="12897" y="175"/>
                  <a:pt x="12585" y="69"/>
                </a:cubicBezTo>
                <a:cubicBezTo>
                  <a:pt x="12452" y="25"/>
                  <a:pt x="12344" y="2"/>
                  <a:pt x="12227" y="0"/>
                </a:cubicBezTo>
                <a:close/>
                <a:moveTo>
                  <a:pt x="12993" y="13456"/>
                </a:moveTo>
                <a:cubicBezTo>
                  <a:pt x="13190" y="13456"/>
                  <a:pt x="13782" y="14881"/>
                  <a:pt x="13637" y="15004"/>
                </a:cubicBezTo>
                <a:cubicBezTo>
                  <a:pt x="13568" y="15062"/>
                  <a:pt x="13101" y="15332"/>
                  <a:pt x="12601" y="15605"/>
                </a:cubicBezTo>
                <a:lnTo>
                  <a:pt x="11692" y="16101"/>
                </a:lnTo>
                <a:lnTo>
                  <a:pt x="11453" y="15545"/>
                </a:lnTo>
                <a:cubicBezTo>
                  <a:pt x="11039" y="14582"/>
                  <a:pt x="11064" y="14507"/>
                  <a:pt x="11991" y="13964"/>
                </a:cubicBezTo>
                <a:cubicBezTo>
                  <a:pt x="12469" y="13684"/>
                  <a:pt x="12920" y="13456"/>
                  <a:pt x="12993" y="13456"/>
                </a:cubicBezTo>
                <a:close/>
                <a:moveTo>
                  <a:pt x="13878" y="15858"/>
                </a:moveTo>
                <a:cubicBezTo>
                  <a:pt x="14105" y="15857"/>
                  <a:pt x="14211" y="16083"/>
                  <a:pt x="14441" y="16661"/>
                </a:cubicBezTo>
                <a:cubicBezTo>
                  <a:pt x="14696" y="17304"/>
                  <a:pt x="14694" y="17320"/>
                  <a:pt x="14345" y="17527"/>
                </a:cubicBezTo>
                <a:cubicBezTo>
                  <a:pt x="12952" y="18352"/>
                  <a:pt x="12834" y="18391"/>
                  <a:pt x="12580" y="18119"/>
                </a:cubicBezTo>
                <a:cubicBezTo>
                  <a:pt x="12448" y="17978"/>
                  <a:pt x="12264" y="17670"/>
                  <a:pt x="12172" y="17434"/>
                </a:cubicBezTo>
                <a:cubicBezTo>
                  <a:pt x="11971" y="16923"/>
                  <a:pt x="12241" y="16596"/>
                  <a:pt x="13285" y="16078"/>
                </a:cubicBezTo>
                <a:cubicBezTo>
                  <a:pt x="13563" y="15941"/>
                  <a:pt x="13742" y="15858"/>
                  <a:pt x="13878" y="15858"/>
                </a:cubicBezTo>
                <a:close/>
                <a:moveTo>
                  <a:pt x="14733" y="18404"/>
                </a:moveTo>
                <a:cubicBezTo>
                  <a:pt x="14802" y="18404"/>
                  <a:pt x="14999" y="18673"/>
                  <a:pt x="15172" y="19002"/>
                </a:cubicBezTo>
                <a:cubicBezTo>
                  <a:pt x="15345" y="19331"/>
                  <a:pt x="15633" y="19638"/>
                  <a:pt x="15812" y="19684"/>
                </a:cubicBezTo>
                <a:cubicBezTo>
                  <a:pt x="16339" y="19818"/>
                  <a:pt x="16195" y="20058"/>
                  <a:pt x="15235" y="20655"/>
                </a:cubicBezTo>
                <a:cubicBezTo>
                  <a:pt x="13816" y="21536"/>
                  <a:pt x="13970" y="21598"/>
                  <a:pt x="13341" y="19904"/>
                </a:cubicBezTo>
                <a:lnTo>
                  <a:pt x="13123" y="19319"/>
                </a:lnTo>
                <a:lnTo>
                  <a:pt x="13866" y="18861"/>
                </a:lnTo>
                <a:cubicBezTo>
                  <a:pt x="14275" y="18609"/>
                  <a:pt x="14665" y="18404"/>
                  <a:pt x="14733" y="18404"/>
                </a:cubicBezTo>
                <a:close/>
              </a:path>
            </a:pathLst>
          </a:custGeom>
          <a:ln w="12700">
            <a:miter lim="400000"/>
          </a:ln>
        </p:spPr>
      </p:pic>
      <p:sp>
        <p:nvSpPr>
          <p:cNvPr id="305" name="p 74"/>
          <p:cNvSpPr txBox="1"/>
          <p:nvPr/>
        </p:nvSpPr>
        <p:spPr>
          <a:xfrm>
            <a:off x="1725815" y="11723927"/>
            <a:ext cx="1272769" cy="7837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lvl1pPr>
          </a:lstStyle>
          <a:p>
            <a:pPr/>
            <a:r>
              <a:t>p 74</a:t>
            </a:r>
          </a:p>
        </p:txBody>
      </p:sp>
      <p:sp>
        <p:nvSpPr>
          <p:cNvPr id="306"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Прямоугольник"/>
          <p:cNvSpPr/>
          <p:nvPr/>
        </p:nvSpPr>
        <p:spPr>
          <a:xfrm>
            <a:off x="351409" y="351072"/>
            <a:ext cx="23681182" cy="13013856"/>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7" name="Прямоугольник"/>
          <p:cNvSpPr/>
          <p:nvPr/>
        </p:nvSpPr>
        <p:spPr>
          <a:xfrm>
            <a:off x="402388" y="316389"/>
            <a:ext cx="23579224" cy="13083222"/>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8" name="Unit 4"/>
          <p:cNvSpPr txBox="1"/>
          <p:nvPr/>
        </p:nvSpPr>
        <p:spPr>
          <a:xfrm>
            <a:off x="8544814" y="2327028"/>
            <a:ext cx="7294373" cy="28909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500">
                <a:solidFill>
                  <a:srgbClr val="000000"/>
                </a:solidFill>
              </a:defRPr>
            </a:lvl1pPr>
          </a:lstStyle>
          <a:p>
            <a:pPr/>
            <a:r>
              <a:t>Unit 4 </a:t>
            </a:r>
          </a:p>
        </p:txBody>
      </p:sp>
      <p:sp>
        <p:nvSpPr>
          <p:cNvPr id="159" name="Step    1, p 73"/>
          <p:cNvSpPr txBox="1"/>
          <p:nvPr/>
        </p:nvSpPr>
        <p:spPr>
          <a:xfrm>
            <a:off x="8027085" y="5904726"/>
            <a:ext cx="8329830" cy="14034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8600">
                <a:solidFill>
                  <a:srgbClr val="000000"/>
                </a:solidFill>
              </a:defRPr>
            </a:lvl1pPr>
          </a:lstStyle>
          <a:p>
            <a:pPr/>
            <a:r>
              <a:t>Step   ex 1, p 73</a:t>
            </a:r>
          </a:p>
        </p:txBody>
      </p:sp>
      <p:sp>
        <p:nvSpPr>
          <p:cNvPr id="160" name="How many?"/>
          <p:cNvSpPr txBox="1"/>
          <p:nvPr/>
        </p:nvSpPr>
        <p:spPr>
          <a:xfrm>
            <a:off x="9119546" y="8401294"/>
            <a:ext cx="6221884" cy="14034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8600">
                <a:solidFill>
                  <a:srgbClr val="000000"/>
                </a:solidFill>
              </a:defRPr>
            </a:lvl1pPr>
          </a:lstStyle>
          <a:p>
            <a:pPr/>
            <a:r>
              <a:t>How many?</a:t>
            </a:r>
          </a:p>
        </p:txBody>
      </p:sp>
      <p:sp>
        <p:nvSpPr>
          <p:cNvPr id="161"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Прямоугольник"/>
          <p:cNvSpPr/>
          <p:nvPr/>
        </p:nvSpPr>
        <p:spPr>
          <a:xfrm>
            <a:off x="351409" y="351071"/>
            <a:ext cx="23681182" cy="13013857"/>
          </a:xfrm>
          <a:prstGeom prst="rect">
            <a:avLst/>
          </a:prstGeom>
          <a:solidFill>
            <a:srgbClr val="A6E9B2"/>
          </a:solidFill>
          <a:ln w="12700">
            <a:miter lim="400000"/>
          </a:ln>
        </p:spPr>
        <p:txBody>
          <a:bodyPr lIns="50800" tIns="50800" rIns="50800" bIns="50800" anchor="ctr"/>
          <a:lstStyle/>
          <a:p>
            <a:pPr>
              <a:defRPr b="1" sz="12000">
                <a:solidFill>
                  <a:srgbClr val="000000"/>
                </a:solidFill>
              </a:defRPr>
            </a:pPr>
          </a:p>
        </p:txBody>
      </p:sp>
      <p:sp>
        <p:nvSpPr>
          <p:cNvPr id="309" name="Прямоугольник"/>
          <p:cNvSpPr/>
          <p:nvPr/>
        </p:nvSpPr>
        <p:spPr>
          <a:xfrm>
            <a:off x="402388" y="316389"/>
            <a:ext cx="23579224" cy="13083222"/>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10" name="a tall girl…"/>
          <p:cNvSpPr txBox="1"/>
          <p:nvPr/>
        </p:nvSpPr>
        <p:spPr>
          <a:xfrm>
            <a:off x="1027672" y="4639412"/>
            <a:ext cx="10356861" cy="74741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12000">
                <a:solidFill>
                  <a:srgbClr val="000000"/>
                </a:solidFill>
              </a:defRPr>
            </a:pPr>
            <a:r>
              <a:t>a tall girl</a:t>
            </a:r>
          </a:p>
          <a:p>
            <a:pPr>
              <a:defRPr b="1" sz="12000">
                <a:solidFill>
                  <a:srgbClr val="000000"/>
                </a:solidFill>
              </a:defRPr>
            </a:pPr>
            <a:r>
              <a:t> a tall boy</a:t>
            </a:r>
          </a:p>
          <a:p>
            <a:pPr>
              <a:defRPr b="1" sz="12000">
                <a:solidFill>
                  <a:srgbClr val="000000"/>
                </a:solidFill>
              </a:defRPr>
            </a:pPr>
            <a:r>
              <a:t>  a tall pilot</a:t>
            </a:r>
          </a:p>
          <a:p>
            <a:pPr>
              <a:defRPr b="1" sz="12000">
                <a:solidFill>
                  <a:srgbClr val="000000"/>
                </a:solidFill>
              </a:defRPr>
            </a:pPr>
            <a:r>
              <a:t>   a tall cook </a:t>
            </a:r>
          </a:p>
        </p:txBody>
      </p:sp>
      <p:sp>
        <p:nvSpPr>
          <p:cNvPr id="311" name="a high desk…"/>
          <p:cNvSpPr txBox="1"/>
          <p:nvPr/>
        </p:nvSpPr>
        <p:spPr>
          <a:xfrm>
            <a:off x="11599543" y="4639412"/>
            <a:ext cx="12935899" cy="74741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12000">
                <a:solidFill>
                  <a:srgbClr val="000000"/>
                </a:solidFill>
              </a:defRPr>
            </a:pPr>
            <a:r>
              <a:t>a high desk</a:t>
            </a:r>
          </a:p>
          <a:p>
            <a:pPr>
              <a:defRPr b="1" sz="12000">
                <a:solidFill>
                  <a:srgbClr val="000000"/>
                </a:solidFill>
              </a:defRPr>
            </a:pPr>
            <a:r>
              <a:t>a high bed</a:t>
            </a:r>
          </a:p>
          <a:p>
            <a:pPr>
              <a:defRPr b="1" sz="12000">
                <a:solidFill>
                  <a:srgbClr val="000000"/>
                </a:solidFill>
              </a:defRPr>
            </a:pPr>
            <a:r>
              <a:t>a high shelf</a:t>
            </a:r>
          </a:p>
          <a:p>
            <a:pPr>
              <a:defRPr b="1" sz="12000">
                <a:solidFill>
                  <a:srgbClr val="000000"/>
                </a:solidFill>
              </a:defRPr>
            </a:pPr>
            <a:r>
              <a:t>a high window</a:t>
            </a:r>
          </a:p>
        </p:txBody>
      </p:sp>
      <p:sp>
        <p:nvSpPr>
          <p:cNvPr id="312" name="ex 3, p 75 Прочитай эти сочетания слов за диктором, а затем самостоятельно"/>
          <p:cNvSpPr txBox="1"/>
          <p:nvPr/>
        </p:nvSpPr>
        <p:spPr>
          <a:xfrm>
            <a:off x="2530528" y="1735911"/>
            <a:ext cx="18408544" cy="15573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900">
                <a:solidFill>
                  <a:srgbClr val="000000"/>
                </a:solidFill>
              </a:defRPr>
            </a:lvl1pPr>
          </a:lstStyle>
          <a:p>
            <a:pPr/>
            <a:r>
              <a:t>ex 3, p 75 Прочитай эти сочетания слов за диктором, а затем самостоятельно</a:t>
            </a:r>
          </a:p>
        </p:txBody>
      </p:sp>
      <p:pic>
        <p:nvPicPr>
          <p:cNvPr id="313" name="067.mp3" descr="067.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0154762" y="6524448"/>
            <a:ext cx="1" cy="1"/>
          </a:xfrm>
          <a:prstGeom prst="rect">
            <a:avLst/>
          </a:prstGeom>
          <a:ln w="12700">
            <a:miter lim="400000"/>
          </a:ln>
        </p:spPr>
      </p:pic>
      <p:sp>
        <p:nvSpPr>
          <p:cNvPr id="314"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5756" fill="hold"/>
                                        <p:tgtEl>
                                          <p:spTgt spid="31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Прямоугольник"/>
          <p:cNvSpPr/>
          <p:nvPr/>
        </p:nvSpPr>
        <p:spPr>
          <a:xfrm>
            <a:off x="389897" y="302707"/>
            <a:ext cx="23681182" cy="13013857"/>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17" name="Прямоугольник"/>
          <p:cNvSpPr/>
          <p:nvPr/>
        </p:nvSpPr>
        <p:spPr>
          <a:xfrm>
            <a:off x="402388" y="316389"/>
            <a:ext cx="23579224" cy="13083222"/>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18" name="high"/>
          <p:cNvSpPr txBox="1"/>
          <p:nvPr/>
        </p:nvSpPr>
        <p:spPr>
          <a:xfrm>
            <a:off x="2827527" y="1171681"/>
            <a:ext cx="2828545" cy="16761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0400">
                <a:solidFill>
                  <a:srgbClr val="000000"/>
                </a:solidFill>
              </a:defRPr>
            </a:lvl1pPr>
          </a:lstStyle>
          <a:p>
            <a:pPr/>
            <a:r>
              <a:t>high</a:t>
            </a:r>
          </a:p>
        </p:txBody>
      </p:sp>
      <p:sp>
        <p:nvSpPr>
          <p:cNvPr id="319" name="tall"/>
          <p:cNvSpPr txBox="1"/>
          <p:nvPr/>
        </p:nvSpPr>
        <p:spPr>
          <a:xfrm>
            <a:off x="16750753" y="1171681"/>
            <a:ext cx="2018895" cy="16761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0400">
                <a:solidFill>
                  <a:srgbClr val="000000"/>
                </a:solidFill>
              </a:defRPr>
            </a:lvl1pPr>
          </a:lstStyle>
          <a:p>
            <a:pPr/>
            <a:r>
              <a:t>tall</a:t>
            </a:r>
          </a:p>
        </p:txBody>
      </p:sp>
      <p:pic>
        <p:nvPicPr>
          <p:cNvPr id="320" name="Изображение" descr="Изображение"/>
          <p:cNvPicPr>
            <a:picLocks noChangeAspect="1"/>
          </p:cNvPicPr>
          <p:nvPr/>
        </p:nvPicPr>
        <p:blipFill>
          <a:blip r:embed="rId2">
            <a:extLst/>
          </a:blip>
          <a:srcRect l="35028" t="2827" r="34893" b="2284"/>
          <a:stretch>
            <a:fillRect/>
          </a:stretch>
        </p:blipFill>
        <p:spPr>
          <a:xfrm>
            <a:off x="968161" y="3035073"/>
            <a:ext cx="2146508" cy="6771879"/>
          </a:xfrm>
          <a:custGeom>
            <a:avLst/>
            <a:gdLst/>
            <a:ahLst/>
            <a:cxnLst>
              <a:cxn ang="0">
                <a:pos x="wd2" y="hd2"/>
              </a:cxn>
              <a:cxn ang="5400000">
                <a:pos x="wd2" y="hd2"/>
              </a:cxn>
              <a:cxn ang="10800000">
                <a:pos x="wd2" y="hd2"/>
              </a:cxn>
              <a:cxn ang="16200000">
                <a:pos x="wd2" y="hd2"/>
              </a:cxn>
            </a:cxnLst>
            <a:rect l="0" t="0" r="r" b="b"/>
            <a:pathLst>
              <a:path w="20711" h="21600" fill="norm" stroke="1" extrusionOk="0">
                <a:moveTo>
                  <a:pt x="4711" y="0"/>
                </a:moveTo>
                <a:lnTo>
                  <a:pt x="4512" y="1172"/>
                </a:lnTo>
                <a:cubicBezTo>
                  <a:pt x="4290" y="2459"/>
                  <a:pt x="3040" y="3553"/>
                  <a:pt x="1265" y="4014"/>
                </a:cubicBezTo>
                <a:cubicBezTo>
                  <a:pt x="754" y="4147"/>
                  <a:pt x="215" y="4465"/>
                  <a:pt x="70" y="4719"/>
                </a:cubicBezTo>
                <a:cubicBezTo>
                  <a:pt x="-217" y="5225"/>
                  <a:pt x="419" y="5781"/>
                  <a:pt x="1184" y="5693"/>
                </a:cubicBezTo>
                <a:cubicBezTo>
                  <a:pt x="1440" y="5663"/>
                  <a:pt x="2150" y="5776"/>
                  <a:pt x="2762" y="5945"/>
                </a:cubicBezTo>
                <a:cubicBezTo>
                  <a:pt x="4032" y="6294"/>
                  <a:pt x="4880" y="6328"/>
                  <a:pt x="5990" y="6073"/>
                </a:cubicBezTo>
                <a:cubicBezTo>
                  <a:pt x="6668" y="5917"/>
                  <a:pt x="6934" y="5930"/>
                  <a:pt x="8092" y="6174"/>
                </a:cubicBezTo>
                <a:cubicBezTo>
                  <a:pt x="9803" y="6535"/>
                  <a:pt x="10064" y="7201"/>
                  <a:pt x="8843" y="8106"/>
                </a:cubicBezTo>
                <a:lnTo>
                  <a:pt x="8008" y="8723"/>
                </a:lnTo>
                <a:lnTo>
                  <a:pt x="8858" y="9287"/>
                </a:lnTo>
                <a:cubicBezTo>
                  <a:pt x="9658" y="9816"/>
                  <a:pt x="9680" y="9917"/>
                  <a:pt x="9256" y="11003"/>
                </a:cubicBezTo>
                <a:cubicBezTo>
                  <a:pt x="8911" y="11886"/>
                  <a:pt x="8915" y="12377"/>
                  <a:pt x="9276" y="13087"/>
                </a:cubicBezTo>
                <a:cubicBezTo>
                  <a:pt x="9617" y="13758"/>
                  <a:pt x="9634" y="14183"/>
                  <a:pt x="9337" y="14621"/>
                </a:cubicBezTo>
                <a:cubicBezTo>
                  <a:pt x="8921" y="15235"/>
                  <a:pt x="9046" y="16787"/>
                  <a:pt x="9547" y="17219"/>
                </a:cubicBezTo>
                <a:cubicBezTo>
                  <a:pt x="9697" y="17348"/>
                  <a:pt x="9587" y="17599"/>
                  <a:pt x="9302" y="17776"/>
                </a:cubicBezTo>
                <a:cubicBezTo>
                  <a:pt x="8889" y="18031"/>
                  <a:pt x="8878" y="18185"/>
                  <a:pt x="9249" y="18524"/>
                </a:cubicBezTo>
                <a:cubicBezTo>
                  <a:pt x="9904" y="19123"/>
                  <a:pt x="9836" y="19451"/>
                  <a:pt x="8931" y="20038"/>
                </a:cubicBezTo>
                <a:cubicBezTo>
                  <a:pt x="8143" y="20549"/>
                  <a:pt x="5405" y="21209"/>
                  <a:pt x="4075" y="21209"/>
                </a:cubicBezTo>
                <a:cubicBezTo>
                  <a:pt x="3716" y="21209"/>
                  <a:pt x="3421" y="21298"/>
                  <a:pt x="3421" y="21405"/>
                </a:cubicBezTo>
                <a:cubicBezTo>
                  <a:pt x="3421" y="21571"/>
                  <a:pt x="4451" y="21600"/>
                  <a:pt x="10310" y="21600"/>
                </a:cubicBezTo>
                <a:cubicBezTo>
                  <a:pt x="16167" y="21600"/>
                  <a:pt x="17195" y="21571"/>
                  <a:pt x="17195" y="21405"/>
                </a:cubicBezTo>
                <a:cubicBezTo>
                  <a:pt x="17195" y="21298"/>
                  <a:pt x="16914" y="21209"/>
                  <a:pt x="16574" y="21209"/>
                </a:cubicBezTo>
                <a:cubicBezTo>
                  <a:pt x="16233" y="21209"/>
                  <a:pt x="15149" y="21053"/>
                  <a:pt x="14162" y="20862"/>
                </a:cubicBezTo>
                <a:cubicBezTo>
                  <a:pt x="12850" y="20608"/>
                  <a:pt x="12157" y="20357"/>
                  <a:pt x="11585" y="19930"/>
                </a:cubicBezTo>
                <a:cubicBezTo>
                  <a:pt x="10875" y="19399"/>
                  <a:pt x="10851" y="19280"/>
                  <a:pt x="11317" y="18639"/>
                </a:cubicBezTo>
                <a:cubicBezTo>
                  <a:pt x="11721" y="18082"/>
                  <a:pt x="11729" y="17879"/>
                  <a:pt x="11351" y="17680"/>
                </a:cubicBezTo>
                <a:cubicBezTo>
                  <a:pt x="11088" y="17540"/>
                  <a:pt x="10978" y="17369"/>
                  <a:pt x="11110" y="17298"/>
                </a:cubicBezTo>
                <a:cubicBezTo>
                  <a:pt x="11556" y="17060"/>
                  <a:pt x="11683" y="15296"/>
                  <a:pt x="11305" y="14576"/>
                </a:cubicBezTo>
                <a:cubicBezTo>
                  <a:pt x="11034" y="14058"/>
                  <a:pt x="11075" y="13610"/>
                  <a:pt x="11458" y="12955"/>
                </a:cubicBezTo>
                <a:cubicBezTo>
                  <a:pt x="11903" y="12193"/>
                  <a:pt x="11902" y="11888"/>
                  <a:pt x="11447" y="11026"/>
                </a:cubicBezTo>
                <a:cubicBezTo>
                  <a:pt x="10934" y="10055"/>
                  <a:pt x="10949" y="9968"/>
                  <a:pt x="11738" y="9361"/>
                </a:cubicBezTo>
                <a:lnTo>
                  <a:pt x="12569" y="8722"/>
                </a:lnTo>
                <a:lnTo>
                  <a:pt x="11749" y="8092"/>
                </a:lnTo>
                <a:cubicBezTo>
                  <a:pt x="10665" y="7259"/>
                  <a:pt x="10951" y="6618"/>
                  <a:pt x="12599" y="6192"/>
                </a:cubicBezTo>
                <a:cubicBezTo>
                  <a:pt x="13674" y="5913"/>
                  <a:pt x="13887" y="5899"/>
                  <a:pt x="14602" y="6065"/>
                </a:cubicBezTo>
                <a:cubicBezTo>
                  <a:pt x="15718" y="6323"/>
                  <a:pt x="16515" y="6297"/>
                  <a:pt x="17815" y="5959"/>
                </a:cubicBezTo>
                <a:cubicBezTo>
                  <a:pt x="18432" y="5798"/>
                  <a:pt x="19239" y="5685"/>
                  <a:pt x="19607" y="5705"/>
                </a:cubicBezTo>
                <a:cubicBezTo>
                  <a:pt x="21383" y="5805"/>
                  <a:pt x="20912" y="4480"/>
                  <a:pt x="18933" y="3807"/>
                </a:cubicBezTo>
                <a:cubicBezTo>
                  <a:pt x="17179" y="3209"/>
                  <a:pt x="15936" y="1929"/>
                  <a:pt x="16065" y="852"/>
                </a:cubicBezTo>
                <a:lnTo>
                  <a:pt x="16161" y="72"/>
                </a:lnTo>
                <a:lnTo>
                  <a:pt x="10436" y="35"/>
                </a:lnTo>
                <a:lnTo>
                  <a:pt x="4711" y="0"/>
                </a:lnTo>
                <a:close/>
              </a:path>
            </a:pathLst>
          </a:custGeom>
          <a:ln w="12700">
            <a:miter lim="400000"/>
          </a:ln>
        </p:spPr>
      </p:pic>
      <p:pic>
        <p:nvPicPr>
          <p:cNvPr id="321" name="Изображение" descr="Изображение"/>
          <p:cNvPicPr>
            <a:picLocks noChangeAspect="1"/>
          </p:cNvPicPr>
          <p:nvPr/>
        </p:nvPicPr>
        <p:blipFill>
          <a:blip r:embed="rId3">
            <a:extLst/>
          </a:blip>
          <a:srcRect l="503" t="10795" r="501" b="13208"/>
          <a:stretch>
            <a:fillRect/>
          </a:stretch>
        </p:blipFill>
        <p:spPr>
          <a:xfrm>
            <a:off x="5023636" y="2223269"/>
            <a:ext cx="9513491" cy="3732799"/>
          </a:xfrm>
          <a:custGeom>
            <a:avLst/>
            <a:gdLst/>
            <a:ahLst/>
            <a:cxnLst>
              <a:cxn ang="0">
                <a:pos x="wd2" y="hd2"/>
              </a:cxn>
              <a:cxn ang="5400000">
                <a:pos x="wd2" y="hd2"/>
              </a:cxn>
              <a:cxn ang="10800000">
                <a:pos x="wd2" y="hd2"/>
              </a:cxn>
              <a:cxn ang="16200000">
                <a:pos x="wd2" y="hd2"/>
              </a:cxn>
            </a:cxnLst>
            <a:rect l="0" t="0" r="r" b="b"/>
            <a:pathLst>
              <a:path w="21600" h="21581" fill="norm" stroke="1" extrusionOk="0">
                <a:moveTo>
                  <a:pt x="10946" y="3"/>
                </a:moveTo>
                <a:cubicBezTo>
                  <a:pt x="10839" y="-15"/>
                  <a:pt x="10743" y="45"/>
                  <a:pt x="10606" y="148"/>
                </a:cubicBezTo>
                <a:cubicBezTo>
                  <a:pt x="9895" y="676"/>
                  <a:pt x="8124" y="3211"/>
                  <a:pt x="7373" y="4776"/>
                </a:cubicBezTo>
                <a:cubicBezTo>
                  <a:pt x="5036" y="9644"/>
                  <a:pt x="3336" y="12413"/>
                  <a:pt x="496" y="15980"/>
                </a:cubicBezTo>
                <a:lnTo>
                  <a:pt x="0" y="16604"/>
                </a:lnTo>
                <a:lnTo>
                  <a:pt x="666" y="17006"/>
                </a:lnTo>
                <a:cubicBezTo>
                  <a:pt x="1066" y="17249"/>
                  <a:pt x="1786" y="17723"/>
                  <a:pt x="2266" y="18059"/>
                </a:cubicBezTo>
                <a:cubicBezTo>
                  <a:pt x="2746" y="18394"/>
                  <a:pt x="3277" y="18668"/>
                  <a:pt x="3448" y="18667"/>
                </a:cubicBezTo>
                <a:cubicBezTo>
                  <a:pt x="3809" y="18665"/>
                  <a:pt x="3943" y="19027"/>
                  <a:pt x="3704" y="19367"/>
                </a:cubicBezTo>
                <a:cubicBezTo>
                  <a:pt x="3399" y="19802"/>
                  <a:pt x="4707" y="20609"/>
                  <a:pt x="6024" y="20799"/>
                </a:cubicBezTo>
                <a:cubicBezTo>
                  <a:pt x="6675" y="20892"/>
                  <a:pt x="7406" y="21115"/>
                  <a:pt x="7647" y="21292"/>
                </a:cubicBezTo>
                <a:cubicBezTo>
                  <a:pt x="7890" y="21471"/>
                  <a:pt x="8343" y="21567"/>
                  <a:pt x="8667" y="21508"/>
                </a:cubicBezTo>
                <a:cubicBezTo>
                  <a:pt x="10988" y="21085"/>
                  <a:pt x="11172" y="21076"/>
                  <a:pt x="11679" y="21386"/>
                </a:cubicBezTo>
                <a:cubicBezTo>
                  <a:pt x="11886" y="21513"/>
                  <a:pt x="12032" y="21577"/>
                  <a:pt x="12150" y="21581"/>
                </a:cubicBezTo>
                <a:cubicBezTo>
                  <a:pt x="12269" y="21585"/>
                  <a:pt x="12361" y="21528"/>
                  <a:pt x="12462" y="21411"/>
                </a:cubicBezTo>
                <a:cubicBezTo>
                  <a:pt x="12603" y="21248"/>
                  <a:pt x="13443" y="21004"/>
                  <a:pt x="14329" y="20870"/>
                </a:cubicBezTo>
                <a:cubicBezTo>
                  <a:pt x="15884" y="20635"/>
                  <a:pt x="17693" y="20084"/>
                  <a:pt x="17798" y="19814"/>
                </a:cubicBezTo>
                <a:cubicBezTo>
                  <a:pt x="18002" y="19295"/>
                  <a:pt x="16571" y="17465"/>
                  <a:pt x="15723" y="17159"/>
                </a:cubicBezTo>
                <a:cubicBezTo>
                  <a:pt x="15026" y="16908"/>
                  <a:pt x="14492" y="16315"/>
                  <a:pt x="14592" y="15904"/>
                </a:cubicBezTo>
                <a:cubicBezTo>
                  <a:pt x="14679" y="15548"/>
                  <a:pt x="17785" y="15788"/>
                  <a:pt x="18466" y="16203"/>
                </a:cubicBezTo>
                <a:cubicBezTo>
                  <a:pt x="18874" y="16453"/>
                  <a:pt x="19045" y="16441"/>
                  <a:pt x="19484" y="16122"/>
                </a:cubicBezTo>
                <a:cubicBezTo>
                  <a:pt x="19775" y="15911"/>
                  <a:pt x="20317" y="15667"/>
                  <a:pt x="20691" y="15578"/>
                </a:cubicBezTo>
                <a:cubicBezTo>
                  <a:pt x="21064" y="15489"/>
                  <a:pt x="21446" y="15362"/>
                  <a:pt x="21540" y="15296"/>
                </a:cubicBezTo>
                <a:cubicBezTo>
                  <a:pt x="21563" y="15279"/>
                  <a:pt x="21583" y="15237"/>
                  <a:pt x="21600" y="15172"/>
                </a:cubicBezTo>
                <a:lnTo>
                  <a:pt x="21197" y="14555"/>
                </a:lnTo>
                <a:cubicBezTo>
                  <a:pt x="20919" y="14127"/>
                  <a:pt x="20511" y="13654"/>
                  <a:pt x="20291" y="13504"/>
                </a:cubicBezTo>
                <a:cubicBezTo>
                  <a:pt x="20070" y="13353"/>
                  <a:pt x="19830" y="13048"/>
                  <a:pt x="19757" y="12825"/>
                </a:cubicBezTo>
                <a:cubicBezTo>
                  <a:pt x="19587" y="12302"/>
                  <a:pt x="17570" y="9773"/>
                  <a:pt x="17323" y="9773"/>
                </a:cubicBezTo>
                <a:cubicBezTo>
                  <a:pt x="17219" y="9773"/>
                  <a:pt x="16865" y="9181"/>
                  <a:pt x="16537" y="8456"/>
                </a:cubicBezTo>
                <a:cubicBezTo>
                  <a:pt x="15627" y="6447"/>
                  <a:pt x="14918" y="5191"/>
                  <a:pt x="14436" y="4732"/>
                </a:cubicBezTo>
                <a:cubicBezTo>
                  <a:pt x="14196" y="4503"/>
                  <a:pt x="13694" y="3774"/>
                  <a:pt x="13321" y="3110"/>
                </a:cubicBezTo>
                <a:cubicBezTo>
                  <a:pt x="12947" y="2447"/>
                  <a:pt x="12271" y="1445"/>
                  <a:pt x="11818" y="882"/>
                </a:cubicBezTo>
                <a:cubicBezTo>
                  <a:pt x="11331" y="278"/>
                  <a:pt x="11123" y="34"/>
                  <a:pt x="10946" y="3"/>
                </a:cubicBezTo>
                <a:close/>
              </a:path>
            </a:pathLst>
          </a:custGeom>
          <a:ln w="12700">
            <a:miter lim="400000"/>
          </a:ln>
        </p:spPr>
      </p:pic>
      <p:pic>
        <p:nvPicPr>
          <p:cNvPr id="322" name="Изображение" descr="Изображение"/>
          <p:cNvPicPr>
            <a:picLocks noChangeAspect="1"/>
          </p:cNvPicPr>
          <p:nvPr/>
        </p:nvPicPr>
        <p:blipFill>
          <a:blip r:embed="rId4">
            <a:extLst/>
          </a:blip>
          <a:srcRect l="13203" t="1496" r="14640" b="1312"/>
          <a:stretch>
            <a:fillRect/>
          </a:stretch>
        </p:blipFill>
        <p:spPr>
          <a:xfrm>
            <a:off x="10157438" y="5673838"/>
            <a:ext cx="4069007" cy="7186203"/>
          </a:xfrm>
          <a:custGeom>
            <a:avLst/>
            <a:gdLst/>
            <a:ahLst/>
            <a:cxnLst>
              <a:cxn ang="0">
                <a:pos x="wd2" y="hd2"/>
              </a:cxn>
              <a:cxn ang="5400000">
                <a:pos x="wd2" y="hd2"/>
              </a:cxn>
              <a:cxn ang="10800000">
                <a:pos x="wd2" y="hd2"/>
              </a:cxn>
              <a:cxn ang="16200000">
                <a:pos x="wd2" y="hd2"/>
              </a:cxn>
            </a:cxnLst>
            <a:rect l="0" t="0" r="r" b="b"/>
            <a:pathLst>
              <a:path w="21542" h="21589" fill="norm" stroke="1" extrusionOk="0">
                <a:moveTo>
                  <a:pt x="10833" y="0"/>
                </a:moveTo>
                <a:cubicBezTo>
                  <a:pt x="10674" y="11"/>
                  <a:pt x="10494" y="68"/>
                  <a:pt x="10407" y="161"/>
                </a:cubicBezTo>
                <a:cubicBezTo>
                  <a:pt x="10321" y="251"/>
                  <a:pt x="10122" y="325"/>
                  <a:pt x="9966" y="325"/>
                </a:cubicBezTo>
                <a:cubicBezTo>
                  <a:pt x="9810" y="325"/>
                  <a:pt x="9682" y="378"/>
                  <a:pt x="9682" y="444"/>
                </a:cubicBezTo>
                <a:cubicBezTo>
                  <a:pt x="9682" y="632"/>
                  <a:pt x="9406" y="679"/>
                  <a:pt x="9058" y="550"/>
                </a:cubicBezTo>
                <a:cubicBezTo>
                  <a:pt x="8763" y="440"/>
                  <a:pt x="8715" y="447"/>
                  <a:pt x="8472" y="630"/>
                </a:cubicBezTo>
                <a:cubicBezTo>
                  <a:pt x="8159" y="865"/>
                  <a:pt x="7912" y="842"/>
                  <a:pt x="7789" y="566"/>
                </a:cubicBezTo>
                <a:cubicBezTo>
                  <a:pt x="7735" y="448"/>
                  <a:pt x="7617" y="380"/>
                  <a:pt x="7495" y="399"/>
                </a:cubicBezTo>
                <a:cubicBezTo>
                  <a:pt x="7383" y="417"/>
                  <a:pt x="7150" y="426"/>
                  <a:pt x="6978" y="421"/>
                </a:cubicBezTo>
                <a:cubicBezTo>
                  <a:pt x="6807" y="415"/>
                  <a:pt x="6628" y="470"/>
                  <a:pt x="6579" y="542"/>
                </a:cubicBezTo>
                <a:cubicBezTo>
                  <a:pt x="6505" y="652"/>
                  <a:pt x="6451" y="656"/>
                  <a:pt x="6259" y="565"/>
                </a:cubicBezTo>
                <a:cubicBezTo>
                  <a:pt x="6066" y="474"/>
                  <a:pt x="6009" y="479"/>
                  <a:pt x="5896" y="594"/>
                </a:cubicBezTo>
                <a:cubicBezTo>
                  <a:pt x="5822" y="669"/>
                  <a:pt x="5664" y="709"/>
                  <a:pt x="5547" y="683"/>
                </a:cubicBezTo>
                <a:cubicBezTo>
                  <a:pt x="5393" y="650"/>
                  <a:pt x="5335" y="696"/>
                  <a:pt x="5335" y="847"/>
                </a:cubicBezTo>
                <a:cubicBezTo>
                  <a:pt x="5335" y="962"/>
                  <a:pt x="5268" y="1078"/>
                  <a:pt x="5188" y="1106"/>
                </a:cubicBezTo>
                <a:cubicBezTo>
                  <a:pt x="5109" y="1134"/>
                  <a:pt x="5043" y="1225"/>
                  <a:pt x="5043" y="1306"/>
                </a:cubicBezTo>
                <a:cubicBezTo>
                  <a:pt x="5043" y="1521"/>
                  <a:pt x="4580" y="1733"/>
                  <a:pt x="4316" y="1639"/>
                </a:cubicBezTo>
                <a:cubicBezTo>
                  <a:pt x="4038" y="1540"/>
                  <a:pt x="3571" y="1625"/>
                  <a:pt x="3332" y="1818"/>
                </a:cubicBezTo>
                <a:cubicBezTo>
                  <a:pt x="3228" y="1902"/>
                  <a:pt x="3048" y="1971"/>
                  <a:pt x="2933" y="1971"/>
                </a:cubicBezTo>
                <a:cubicBezTo>
                  <a:pt x="2818" y="1971"/>
                  <a:pt x="2725" y="2028"/>
                  <a:pt x="2725" y="2097"/>
                </a:cubicBezTo>
                <a:cubicBezTo>
                  <a:pt x="2725" y="2167"/>
                  <a:pt x="2637" y="2242"/>
                  <a:pt x="2530" y="2265"/>
                </a:cubicBezTo>
                <a:cubicBezTo>
                  <a:pt x="2261" y="2324"/>
                  <a:pt x="2209" y="3123"/>
                  <a:pt x="2475" y="3123"/>
                </a:cubicBezTo>
                <a:cubicBezTo>
                  <a:pt x="2580" y="3123"/>
                  <a:pt x="2742" y="3166"/>
                  <a:pt x="2836" y="3219"/>
                </a:cubicBezTo>
                <a:cubicBezTo>
                  <a:pt x="3088" y="3362"/>
                  <a:pt x="2780" y="3534"/>
                  <a:pt x="2269" y="3534"/>
                </a:cubicBezTo>
                <a:cubicBezTo>
                  <a:pt x="1953" y="3534"/>
                  <a:pt x="1813" y="3586"/>
                  <a:pt x="1710" y="3740"/>
                </a:cubicBezTo>
                <a:cubicBezTo>
                  <a:pt x="1634" y="3853"/>
                  <a:pt x="1472" y="3945"/>
                  <a:pt x="1351" y="3945"/>
                </a:cubicBezTo>
                <a:cubicBezTo>
                  <a:pt x="1177" y="3945"/>
                  <a:pt x="1130" y="4052"/>
                  <a:pt x="1130" y="4445"/>
                </a:cubicBezTo>
                <a:cubicBezTo>
                  <a:pt x="1130" y="4910"/>
                  <a:pt x="1090" y="4972"/>
                  <a:pt x="534" y="5346"/>
                </a:cubicBezTo>
                <a:cubicBezTo>
                  <a:pt x="132" y="5617"/>
                  <a:pt x="1" y="5725"/>
                  <a:pt x="0" y="5876"/>
                </a:cubicBezTo>
                <a:cubicBezTo>
                  <a:pt x="-1" y="5926"/>
                  <a:pt x="14" y="5980"/>
                  <a:pt x="36" y="6047"/>
                </a:cubicBezTo>
                <a:cubicBezTo>
                  <a:pt x="114" y="6283"/>
                  <a:pt x="188" y="6340"/>
                  <a:pt x="395" y="6310"/>
                </a:cubicBezTo>
                <a:cubicBezTo>
                  <a:pt x="671" y="6269"/>
                  <a:pt x="1420" y="6647"/>
                  <a:pt x="1420" y="6828"/>
                </a:cubicBezTo>
                <a:cubicBezTo>
                  <a:pt x="1420" y="6904"/>
                  <a:pt x="1467" y="6905"/>
                  <a:pt x="1622" y="6832"/>
                </a:cubicBezTo>
                <a:cubicBezTo>
                  <a:pt x="1779" y="6758"/>
                  <a:pt x="1976" y="6778"/>
                  <a:pt x="2498" y="6922"/>
                </a:cubicBezTo>
                <a:cubicBezTo>
                  <a:pt x="3060" y="7077"/>
                  <a:pt x="3216" y="7091"/>
                  <a:pt x="3456" y="7006"/>
                </a:cubicBezTo>
                <a:cubicBezTo>
                  <a:pt x="3694" y="6922"/>
                  <a:pt x="3760" y="6925"/>
                  <a:pt x="3830" y="7029"/>
                </a:cubicBezTo>
                <a:cubicBezTo>
                  <a:pt x="3877" y="7097"/>
                  <a:pt x="4054" y="7155"/>
                  <a:pt x="4225" y="7156"/>
                </a:cubicBezTo>
                <a:cubicBezTo>
                  <a:pt x="4396" y="7157"/>
                  <a:pt x="4699" y="7204"/>
                  <a:pt x="4898" y="7261"/>
                </a:cubicBezTo>
                <a:cubicBezTo>
                  <a:pt x="5208" y="7350"/>
                  <a:pt x="5336" y="7341"/>
                  <a:pt x="5784" y="7201"/>
                </a:cubicBezTo>
                <a:lnTo>
                  <a:pt x="6310" y="7038"/>
                </a:lnTo>
                <a:lnTo>
                  <a:pt x="6969" y="7368"/>
                </a:lnTo>
                <a:cubicBezTo>
                  <a:pt x="7332" y="7550"/>
                  <a:pt x="8042" y="7820"/>
                  <a:pt x="8547" y="7969"/>
                </a:cubicBezTo>
                <a:cubicBezTo>
                  <a:pt x="9668" y="8302"/>
                  <a:pt x="10850" y="8861"/>
                  <a:pt x="11302" y="9274"/>
                </a:cubicBezTo>
                <a:lnTo>
                  <a:pt x="11638" y="9581"/>
                </a:lnTo>
                <a:lnTo>
                  <a:pt x="11606" y="13404"/>
                </a:lnTo>
                <a:cubicBezTo>
                  <a:pt x="11572" y="17503"/>
                  <a:pt x="11523" y="17820"/>
                  <a:pt x="10831" y="18600"/>
                </a:cubicBezTo>
                <a:cubicBezTo>
                  <a:pt x="10605" y="18854"/>
                  <a:pt x="10346" y="19308"/>
                  <a:pt x="10253" y="19609"/>
                </a:cubicBezTo>
                <a:cubicBezTo>
                  <a:pt x="10078" y="20179"/>
                  <a:pt x="9706" y="20551"/>
                  <a:pt x="9415" y="20449"/>
                </a:cubicBezTo>
                <a:cubicBezTo>
                  <a:pt x="9322" y="20416"/>
                  <a:pt x="9247" y="20312"/>
                  <a:pt x="9247" y="20218"/>
                </a:cubicBezTo>
                <a:cubicBezTo>
                  <a:pt x="9247" y="20056"/>
                  <a:pt x="9229" y="20054"/>
                  <a:pt x="8980" y="20182"/>
                </a:cubicBezTo>
                <a:cubicBezTo>
                  <a:pt x="8834" y="20257"/>
                  <a:pt x="8674" y="20293"/>
                  <a:pt x="8623" y="20264"/>
                </a:cubicBezTo>
                <a:cubicBezTo>
                  <a:pt x="8571" y="20235"/>
                  <a:pt x="8430" y="20259"/>
                  <a:pt x="8308" y="20316"/>
                </a:cubicBezTo>
                <a:cubicBezTo>
                  <a:pt x="8187" y="20374"/>
                  <a:pt x="8087" y="20393"/>
                  <a:pt x="8087" y="20359"/>
                </a:cubicBezTo>
                <a:cubicBezTo>
                  <a:pt x="8087" y="20326"/>
                  <a:pt x="8002" y="20337"/>
                  <a:pt x="7898" y="20386"/>
                </a:cubicBezTo>
                <a:cubicBezTo>
                  <a:pt x="7794" y="20435"/>
                  <a:pt x="7555" y="20452"/>
                  <a:pt x="7366" y="20424"/>
                </a:cubicBezTo>
                <a:cubicBezTo>
                  <a:pt x="7086" y="20382"/>
                  <a:pt x="7042" y="20400"/>
                  <a:pt x="7119" y="20514"/>
                </a:cubicBezTo>
                <a:cubicBezTo>
                  <a:pt x="7178" y="20601"/>
                  <a:pt x="7132" y="20671"/>
                  <a:pt x="6999" y="20700"/>
                </a:cubicBezTo>
                <a:cubicBezTo>
                  <a:pt x="6882" y="20726"/>
                  <a:pt x="6830" y="20788"/>
                  <a:pt x="6887" y="20840"/>
                </a:cubicBezTo>
                <a:cubicBezTo>
                  <a:pt x="6944" y="20892"/>
                  <a:pt x="6993" y="21026"/>
                  <a:pt x="6995" y="21139"/>
                </a:cubicBezTo>
                <a:cubicBezTo>
                  <a:pt x="7001" y="21379"/>
                  <a:pt x="7267" y="21416"/>
                  <a:pt x="9898" y="21539"/>
                </a:cubicBezTo>
                <a:cubicBezTo>
                  <a:pt x="10775" y="21579"/>
                  <a:pt x="11754" y="21600"/>
                  <a:pt x="12073" y="21583"/>
                </a:cubicBezTo>
                <a:cubicBezTo>
                  <a:pt x="12392" y="21565"/>
                  <a:pt x="13597" y="21513"/>
                  <a:pt x="14750" y="21467"/>
                </a:cubicBezTo>
                <a:cubicBezTo>
                  <a:pt x="15903" y="21421"/>
                  <a:pt x="16909" y="21348"/>
                  <a:pt x="16987" y="21304"/>
                </a:cubicBezTo>
                <a:cubicBezTo>
                  <a:pt x="16991" y="21302"/>
                  <a:pt x="17000" y="21300"/>
                  <a:pt x="17004" y="21298"/>
                </a:cubicBezTo>
                <a:lnTo>
                  <a:pt x="17000" y="21268"/>
                </a:lnTo>
                <a:lnTo>
                  <a:pt x="17080" y="21272"/>
                </a:lnTo>
                <a:cubicBezTo>
                  <a:pt x="17194" y="21243"/>
                  <a:pt x="17375" y="21223"/>
                  <a:pt x="17544" y="21223"/>
                </a:cubicBezTo>
                <a:cubicBezTo>
                  <a:pt x="17785" y="21223"/>
                  <a:pt x="17922" y="21187"/>
                  <a:pt x="17870" y="21139"/>
                </a:cubicBezTo>
                <a:cubicBezTo>
                  <a:pt x="17856" y="21126"/>
                  <a:pt x="17852" y="21113"/>
                  <a:pt x="17855" y="21098"/>
                </a:cubicBezTo>
                <a:cubicBezTo>
                  <a:pt x="17835" y="21059"/>
                  <a:pt x="17876" y="21035"/>
                  <a:pt x="17998" y="21008"/>
                </a:cubicBezTo>
                <a:cubicBezTo>
                  <a:pt x="18137" y="20978"/>
                  <a:pt x="18210" y="20947"/>
                  <a:pt x="18219" y="20913"/>
                </a:cubicBezTo>
                <a:cubicBezTo>
                  <a:pt x="18218" y="20858"/>
                  <a:pt x="18020" y="20800"/>
                  <a:pt x="17616" y="20726"/>
                </a:cubicBezTo>
                <a:cubicBezTo>
                  <a:pt x="17277" y="20665"/>
                  <a:pt x="16844" y="20529"/>
                  <a:pt x="16655" y="20426"/>
                </a:cubicBezTo>
                <a:cubicBezTo>
                  <a:pt x="16605" y="20399"/>
                  <a:pt x="16567" y="20381"/>
                  <a:pt x="16525" y="20362"/>
                </a:cubicBezTo>
                <a:cubicBezTo>
                  <a:pt x="16431" y="20329"/>
                  <a:pt x="16344" y="20305"/>
                  <a:pt x="16267" y="20289"/>
                </a:cubicBezTo>
                <a:cubicBezTo>
                  <a:pt x="16194" y="20286"/>
                  <a:pt x="16119" y="20299"/>
                  <a:pt x="16029" y="20326"/>
                </a:cubicBezTo>
                <a:cubicBezTo>
                  <a:pt x="15812" y="20392"/>
                  <a:pt x="15684" y="20383"/>
                  <a:pt x="15493" y="20285"/>
                </a:cubicBezTo>
                <a:cubicBezTo>
                  <a:pt x="15333" y="20203"/>
                  <a:pt x="15227" y="20188"/>
                  <a:pt x="15126" y="20229"/>
                </a:cubicBezTo>
                <a:cubicBezTo>
                  <a:pt x="15093" y="20245"/>
                  <a:pt x="15058" y="20259"/>
                  <a:pt x="15025" y="20267"/>
                </a:cubicBezTo>
                <a:cubicBezTo>
                  <a:pt x="15008" y="20272"/>
                  <a:pt x="14990" y="20273"/>
                  <a:pt x="14972" y="20274"/>
                </a:cubicBezTo>
                <a:cubicBezTo>
                  <a:pt x="14937" y="20278"/>
                  <a:pt x="14904" y="20279"/>
                  <a:pt x="14880" y="20270"/>
                </a:cubicBezTo>
                <a:cubicBezTo>
                  <a:pt x="14831" y="20253"/>
                  <a:pt x="14777" y="20211"/>
                  <a:pt x="14718" y="20151"/>
                </a:cubicBezTo>
                <a:cubicBezTo>
                  <a:pt x="14714" y="20147"/>
                  <a:pt x="14708" y="20146"/>
                  <a:pt x="14703" y="20142"/>
                </a:cubicBezTo>
                <a:cubicBezTo>
                  <a:pt x="14662" y="20106"/>
                  <a:pt x="14610" y="20032"/>
                  <a:pt x="14548" y="19934"/>
                </a:cubicBezTo>
                <a:cubicBezTo>
                  <a:pt x="14477" y="19827"/>
                  <a:pt x="14407" y="19698"/>
                  <a:pt x="14338" y="19556"/>
                </a:cubicBezTo>
                <a:cubicBezTo>
                  <a:pt x="14114" y="19122"/>
                  <a:pt x="13847" y="18522"/>
                  <a:pt x="13621" y="17950"/>
                </a:cubicBezTo>
                <a:cubicBezTo>
                  <a:pt x="13506" y="17700"/>
                  <a:pt x="13416" y="17460"/>
                  <a:pt x="13346" y="17195"/>
                </a:cubicBezTo>
                <a:cubicBezTo>
                  <a:pt x="13265" y="16954"/>
                  <a:pt x="13199" y="16732"/>
                  <a:pt x="13168" y="16574"/>
                </a:cubicBezTo>
                <a:cubicBezTo>
                  <a:pt x="12981" y="15611"/>
                  <a:pt x="12961" y="9106"/>
                  <a:pt x="13144" y="8685"/>
                </a:cubicBezTo>
                <a:cubicBezTo>
                  <a:pt x="13193" y="8573"/>
                  <a:pt x="13347" y="8424"/>
                  <a:pt x="13558" y="8263"/>
                </a:cubicBezTo>
                <a:cubicBezTo>
                  <a:pt x="13616" y="8194"/>
                  <a:pt x="13779" y="8088"/>
                  <a:pt x="14035" y="7938"/>
                </a:cubicBezTo>
                <a:cubicBezTo>
                  <a:pt x="14517" y="7637"/>
                  <a:pt x="15099" y="7338"/>
                  <a:pt x="15596" y="7142"/>
                </a:cubicBezTo>
                <a:cubicBezTo>
                  <a:pt x="15633" y="7120"/>
                  <a:pt x="15685" y="7097"/>
                  <a:pt x="15775" y="7070"/>
                </a:cubicBezTo>
                <a:cubicBezTo>
                  <a:pt x="15782" y="7068"/>
                  <a:pt x="15789" y="7069"/>
                  <a:pt x="15796" y="7066"/>
                </a:cubicBezTo>
                <a:cubicBezTo>
                  <a:pt x="16079" y="6966"/>
                  <a:pt x="16319" y="6908"/>
                  <a:pt x="16462" y="6924"/>
                </a:cubicBezTo>
                <a:cubicBezTo>
                  <a:pt x="16599" y="6938"/>
                  <a:pt x="16732" y="7036"/>
                  <a:pt x="16758" y="7142"/>
                </a:cubicBezTo>
                <a:cubicBezTo>
                  <a:pt x="16771" y="7193"/>
                  <a:pt x="16789" y="7228"/>
                  <a:pt x="16815" y="7254"/>
                </a:cubicBezTo>
                <a:cubicBezTo>
                  <a:pt x="16885" y="7274"/>
                  <a:pt x="16951" y="7290"/>
                  <a:pt x="17004" y="7298"/>
                </a:cubicBezTo>
                <a:cubicBezTo>
                  <a:pt x="17044" y="7296"/>
                  <a:pt x="17086" y="7294"/>
                  <a:pt x="17141" y="7286"/>
                </a:cubicBezTo>
                <a:cubicBezTo>
                  <a:pt x="17347" y="7257"/>
                  <a:pt x="17541" y="7285"/>
                  <a:pt x="17651" y="7361"/>
                </a:cubicBezTo>
                <a:cubicBezTo>
                  <a:pt x="17934" y="7554"/>
                  <a:pt x="18437" y="7504"/>
                  <a:pt x="18897" y="7238"/>
                </a:cubicBezTo>
                <a:cubicBezTo>
                  <a:pt x="18966" y="7199"/>
                  <a:pt x="19034" y="7163"/>
                  <a:pt x="19105" y="7130"/>
                </a:cubicBezTo>
                <a:cubicBezTo>
                  <a:pt x="19109" y="7128"/>
                  <a:pt x="19114" y="7127"/>
                  <a:pt x="19118" y="7125"/>
                </a:cubicBezTo>
                <a:cubicBezTo>
                  <a:pt x="19274" y="7045"/>
                  <a:pt x="19434" y="6989"/>
                  <a:pt x="19517" y="6989"/>
                </a:cubicBezTo>
                <a:cubicBezTo>
                  <a:pt x="19574" y="6989"/>
                  <a:pt x="19643" y="6974"/>
                  <a:pt x="19712" y="6950"/>
                </a:cubicBezTo>
                <a:cubicBezTo>
                  <a:pt x="19780" y="6925"/>
                  <a:pt x="19847" y="6891"/>
                  <a:pt x="19895" y="6853"/>
                </a:cubicBezTo>
                <a:cubicBezTo>
                  <a:pt x="19917" y="6837"/>
                  <a:pt x="19942" y="6824"/>
                  <a:pt x="19967" y="6813"/>
                </a:cubicBezTo>
                <a:cubicBezTo>
                  <a:pt x="20072" y="6740"/>
                  <a:pt x="20125" y="6725"/>
                  <a:pt x="20213" y="6777"/>
                </a:cubicBezTo>
                <a:cubicBezTo>
                  <a:pt x="20300" y="6789"/>
                  <a:pt x="20368" y="6828"/>
                  <a:pt x="20372" y="6884"/>
                </a:cubicBezTo>
                <a:cubicBezTo>
                  <a:pt x="20597" y="7029"/>
                  <a:pt x="20762" y="7010"/>
                  <a:pt x="21066" y="6820"/>
                </a:cubicBezTo>
                <a:cubicBezTo>
                  <a:pt x="21103" y="6796"/>
                  <a:pt x="21128" y="6778"/>
                  <a:pt x="21154" y="6758"/>
                </a:cubicBezTo>
                <a:cubicBezTo>
                  <a:pt x="21188" y="6719"/>
                  <a:pt x="21218" y="6672"/>
                  <a:pt x="21244" y="6616"/>
                </a:cubicBezTo>
                <a:cubicBezTo>
                  <a:pt x="21238" y="6580"/>
                  <a:pt x="21215" y="6542"/>
                  <a:pt x="21162" y="6494"/>
                </a:cubicBezTo>
                <a:cubicBezTo>
                  <a:pt x="21047" y="6389"/>
                  <a:pt x="21041" y="6322"/>
                  <a:pt x="21141" y="6287"/>
                </a:cubicBezTo>
                <a:cubicBezTo>
                  <a:pt x="21224" y="6258"/>
                  <a:pt x="21265" y="6191"/>
                  <a:pt x="21232" y="6139"/>
                </a:cubicBezTo>
                <a:cubicBezTo>
                  <a:pt x="21198" y="6087"/>
                  <a:pt x="21231" y="5977"/>
                  <a:pt x="21305" y="5895"/>
                </a:cubicBezTo>
                <a:cubicBezTo>
                  <a:pt x="21394" y="5797"/>
                  <a:pt x="21385" y="5707"/>
                  <a:pt x="21278" y="5634"/>
                </a:cubicBezTo>
                <a:cubicBezTo>
                  <a:pt x="21153" y="5548"/>
                  <a:pt x="21172" y="5504"/>
                  <a:pt x="21360" y="5444"/>
                </a:cubicBezTo>
                <a:cubicBezTo>
                  <a:pt x="21479" y="5406"/>
                  <a:pt x="21529" y="5362"/>
                  <a:pt x="21517" y="5312"/>
                </a:cubicBezTo>
                <a:cubicBezTo>
                  <a:pt x="21509" y="5304"/>
                  <a:pt x="21504" y="5298"/>
                  <a:pt x="21494" y="5290"/>
                </a:cubicBezTo>
                <a:cubicBezTo>
                  <a:pt x="21374" y="5193"/>
                  <a:pt x="21345" y="5135"/>
                  <a:pt x="21389" y="5047"/>
                </a:cubicBezTo>
                <a:cubicBezTo>
                  <a:pt x="21389" y="5031"/>
                  <a:pt x="21391" y="5015"/>
                  <a:pt x="21395" y="5002"/>
                </a:cubicBezTo>
                <a:cubicBezTo>
                  <a:pt x="21417" y="4925"/>
                  <a:pt x="21311" y="4842"/>
                  <a:pt x="21152" y="4813"/>
                </a:cubicBezTo>
                <a:cubicBezTo>
                  <a:pt x="20996" y="4785"/>
                  <a:pt x="20788" y="4708"/>
                  <a:pt x="20692" y="4642"/>
                </a:cubicBezTo>
                <a:cubicBezTo>
                  <a:pt x="20476" y="4494"/>
                  <a:pt x="20723" y="4293"/>
                  <a:pt x="21118" y="4278"/>
                </a:cubicBezTo>
                <a:cubicBezTo>
                  <a:pt x="21224" y="4262"/>
                  <a:pt x="21312" y="4232"/>
                  <a:pt x="21385" y="4197"/>
                </a:cubicBezTo>
                <a:cubicBezTo>
                  <a:pt x="21384" y="4186"/>
                  <a:pt x="21383" y="4174"/>
                  <a:pt x="21374" y="4161"/>
                </a:cubicBezTo>
                <a:cubicBezTo>
                  <a:pt x="21331" y="4099"/>
                  <a:pt x="21376" y="4004"/>
                  <a:pt x="21469" y="3951"/>
                </a:cubicBezTo>
                <a:cubicBezTo>
                  <a:pt x="21599" y="3877"/>
                  <a:pt x="21560" y="3821"/>
                  <a:pt x="21307" y="3713"/>
                </a:cubicBezTo>
                <a:cubicBezTo>
                  <a:pt x="21263" y="3694"/>
                  <a:pt x="21236" y="3679"/>
                  <a:pt x="21204" y="3663"/>
                </a:cubicBezTo>
                <a:cubicBezTo>
                  <a:pt x="21021" y="3633"/>
                  <a:pt x="20991" y="3603"/>
                  <a:pt x="21080" y="3532"/>
                </a:cubicBezTo>
                <a:cubicBezTo>
                  <a:pt x="21089" y="3517"/>
                  <a:pt x="21114" y="3501"/>
                  <a:pt x="21137" y="3485"/>
                </a:cubicBezTo>
                <a:cubicBezTo>
                  <a:pt x="21214" y="3427"/>
                  <a:pt x="21228" y="3378"/>
                  <a:pt x="21179" y="3311"/>
                </a:cubicBezTo>
                <a:cubicBezTo>
                  <a:pt x="21154" y="3301"/>
                  <a:pt x="21132" y="3291"/>
                  <a:pt x="21095" y="3279"/>
                </a:cubicBezTo>
                <a:cubicBezTo>
                  <a:pt x="20956" y="3234"/>
                  <a:pt x="20841" y="3141"/>
                  <a:pt x="20841" y="3073"/>
                </a:cubicBezTo>
                <a:cubicBezTo>
                  <a:pt x="20841" y="3066"/>
                  <a:pt x="20838" y="3062"/>
                  <a:pt x="20837" y="3056"/>
                </a:cubicBezTo>
                <a:cubicBezTo>
                  <a:pt x="20782" y="3032"/>
                  <a:pt x="20729" y="3012"/>
                  <a:pt x="20681" y="3003"/>
                </a:cubicBezTo>
                <a:cubicBezTo>
                  <a:pt x="20614" y="3025"/>
                  <a:pt x="20525" y="3016"/>
                  <a:pt x="20435" y="2988"/>
                </a:cubicBezTo>
                <a:cubicBezTo>
                  <a:pt x="20430" y="2986"/>
                  <a:pt x="20426" y="2984"/>
                  <a:pt x="20421" y="2982"/>
                </a:cubicBezTo>
                <a:cubicBezTo>
                  <a:pt x="20202" y="2909"/>
                  <a:pt x="19971" y="2727"/>
                  <a:pt x="19971" y="2577"/>
                </a:cubicBezTo>
                <a:cubicBezTo>
                  <a:pt x="19971" y="2464"/>
                  <a:pt x="19824" y="2331"/>
                  <a:pt x="19610" y="2251"/>
                </a:cubicBezTo>
                <a:cubicBezTo>
                  <a:pt x="19587" y="2243"/>
                  <a:pt x="19564" y="2232"/>
                  <a:pt x="19542" y="2222"/>
                </a:cubicBezTo>
                <a:cubicBezTo>
                  <a:pt x="19524" y="2216"/>
                  <a:pt x="19510" y="2208"/>
                  <a:pt x="19492" y="2200"/>
                </a:cubicBezTo>
                <a:cubicBezTo>
                  <a:pt x="19475" y="2192"/>
                  <a:pt x="19461" y="2184"/>
                  <a:pt x="19446" y="2176"/>
                </a:cubicBezTo>
                <a:cubicBezTo>
                  <a:pt x="19430" y="2167"/>
                  <a:pt x="19413" y="2160"/>
                  <a:pt x="19397" y="2149"/>
                </a:cubicBezTo>
                <a:cubicBezTo>
                  <a:pt x="19325" y="2105"/>
                  <a:pt x="19275" y="2061"/>
                  <a:pt x="19259" y="2026"/>
                </a:cubicBezTo>
                <a:cubicBezTo>
                  <a:pt x="19253" y="2019"/>
                  <a:pt x="19246" y="2012"/>
                  <a:pt x="19242" y="2005"/>
                </a:cubicBezTo>
                <a:cubicBezTo>
                  <a:pt x="19219" y="1972"/>
                  <a:pt x="19192" y="1940"/>
                  <a:pt x="19164" y="1912"/>
                </a:cubicBezTo>
                <a:cubicBezTo>
                  <a:pt x="19096" y="1870"/>
                  <a:pt x="18995" y="1831"/>
                  <a:pt x="18876" y="1805"/>
                </a:cubicBezTo>
                <a:cubicBezTo>
                  <a:pt x="18672" y="1761"/>
                  <a:pt x="18544" y="1690"/>
                  <a:pt x="18591" y="1647"/>
                </a:cubicBezTo>
                <a:cubicBezTo>
                  <a:pt x="18610" y="1629"/>
                  <a:pt x="18600" y="1604"/>
                  <a:pt x="18574" y="1579"/>
                </a:cubicBezTo>
                <a:cubicBezTo>
                  <a:pt x="18566" y="1573"/>
                  <a:pt x="18558" y="1569"/>
                  <a:pt x="18551" y="1563"/>
                </a:cubicBezTo>
                <a:cubicBezTo>
                  <a:pt x="18542" y="1557"/>
                  <a:pt x="18537" y="1553"/>
                  <a:pt x="18530" y="1546"/>
                </a:cubicBezTo>
                <a:cubicBezTo>
                  <a:pt x="18488" y="1521"/>
                  <a:pt x="18435" y="1495"/>
                  <a:pt x="18366" y="1474"/>
                </a:cubicBezTo>
                <a:cubicBezTo>
                  <a:pt x="18139" y="1405"/>
                  <a:pt x="18097" y="1355"/>
                  <a:pt x="18214" y="1289"/>
                </a:cubicBezTo>
                <a:cubicBezTo>
                  <a:pt x="18303" y="1239"/>
                  <a:pt x="18377" y="1085"/>
                  <a:pt x="18376" y="947"/>
                </a:cubicBezTo>
                <a:cubicBezTo>
                  <a:pt x="18375" y="755"/>
                  <a:pt x="18284" y="671"/>
                  <a:pt x="17985" y="593"/>
                </a:cubicBezTo>
                <a:cubicBezTo>
                  <a:pt x="17771" y="536"/>
                  <a:pt x="17514" y="490"/>
                  <a:pt x="17414" y="490"/>
                </a:cubicBezTo>
                <a:cubicBezTo>
                  <a:pt x="17314" y="490"/>
                  <a:pt x="17173" y="431"/>
                  <a:pt x="17103" y="360"/>
                </a:cubicBezTo>
                <a:cubicBezTo>
                  <a:pt x="16988" y="244"/>
                  <a:pt x="16925" y="247"/>
                  <a:pt x="16481" y="387"/>
                </a:cubicBezTo>
                <a:cubicBezTo>
                  <a:pt x="16302" y="444"/>
                  <a:pt x="16153" y="478"/>
                  <a:pt x="16012" y="492"/>
                </a:cubicBezTo>
                <a:cubicBezTo>
                  <a:pt x="15872" y="512"/>
                  <a:pt x="15734" y="508"/>
                  <a:pt x="15550" y="478"/>
                </a:cubicBezTo>
                <a:cubicBezTo>
                  <a:pt x="15420" y="457"/>
                  <a:pt x="15284" y="445"/>
                  <a:pt x="15149" y="441"/>
                </a:cubicBezTo>
                <a:cubicBezTo>
                  <a:pt x="15147" y="441"/>
                  <a:pt x="15145" y="441"/>
                  <a:pt x="15143" y="441"/>
                </a:cubicBezTo>
                <a:cubicBezTo>
                  <a:pt x="15025" y="438"/>
                  <a:pt x="14909" y="444"/>
                  <a:pt x="14798" y="453"/>
                </a:cubicBezTo>
                <a:cubicBezTo>
                  <a:pt x="14765" y="456"/>
                  <a:pt x="14733" y="459"/>
                  <a:pt x="14701" y="463"/>
                </a:cubicBezTo>
                <a:cubicBezTo>
                  <a:pt x="14595" y="476"/>
                  <a:pt x="14494" y="494"/>
                  <a:pt x="14407" y="517"/>
                </a:cubicBezTo>
                <a:cubicBezTo>
                  <a:pt x="14307" y="545"/>
                  <a:pt x="14223" y="579"/>
                  <a:pt x="14163" y="620"/>
                </a:cubicBezTo>
                <a:cubicBezTo>
                  <a:pt x="13985" y="742"/>
                  <a:pt x="13985" y="741"/>
                  <a:pt x="12531" y="280"/>
                </a:cubicBezTo>
                <a:cubicBezTo>
                  <a:pt x="12151" y="160"/>
                  <a:pt x="12098" y="160"/>
                  <a:pt x="11846" y="290"/>
                </a:cubicBezTo>
                <a:cubicBezTo>
                  <a:pt x="11622" y="405"/>
                  <a:pt x="11530" y="411"/>
                  <a:pt x="11350" y="327"/>
                </a:cubicBezTo>
                <a:cubicBezTo>
                  <a:pt x="11320" y="312"/>
                  <a:pt x="11292" y="296"/>
                  <a:pt x="11266" y="278"/>
                </a:cubicBezTo>
                <a:cubicBezTo>
                  <a:pt x="11266" y="278"/>
                  <a:pt x="11264" y="277"/>
                  <a:pt x="11264" y="277"/>
                </a:cubicBezTo>
                <a:cubicBezTo>
                  <a:pt x="11184" y="238"/>
                  <a:pt x="11132" y="184"/>
                  <a:pt x="11132" y="116"/>
                </a:cubicBezTo>
                <a:cubicBezTo>
                  <a:pt x="11132" y="57"/>
                  <a:pt x="11023" y="10"/>
                  <a:pt x="10882" y="0"/>
                </a:cubicBezTo>
                <a:lnTo>
                  <a:pt x="10833" y="0"/>
                </a:lnTo>
                <a:close/>
                <a:moveTo>
                  <a:pt x="8713" y="5706"/>
                </a:moveTo>
                <a:cubicBezTo>
                  <a:pt x="8775" y="5701"/>
                  <a:pt x="8840" y="5716"/>
                  <a:pt x="8875" y="5748"/>
                </a:cubicBezTo>
                <a:cubicBezTo>
                  <a:pt x="8921" y="5791"/>
                  <a:pt x="8901" y="5848"/>
                  <a:pt x="8825" y="5874"/>
                </a:cubicBezTo>
                <a:cubicBezTo>
                  <a:pt x="8750" y="5901"/>
                  <a:pt x="8648" y="5887"/>
                  <a:pt x="8602" y="5845"/>
                </a:cubicBezTo>
                <a:cubicBezTo>
                  <a:pt x="8555" y="5802"/>
                  <a:pt x="8579" y="5745"/>
                  <a:pt x="8654" y="5718"/>
                </a:cubicBezTo>
                <a:cubicBezTo>
                  <a:pt x="8673" y="5712"/>
                  <a:pt x="8692" y="5708"/>
                  <a:pt x="8713" y="5706"/>
                </a:cubicBezTo>
                <a:close/>
                <a:moveTo>
                  <a:pt x="7215" y="6052"/>
                </a:moveTo>
                <a:cubicBezTo>
                  <a:pt x="7281" y="6051"/>
                  <a:pt x="7368" y="6075"/>
                  <a:pt x="7453" y="6118"/>
                </a:cubicBezTo>
                <a:cubicBezTo>
                  <a:pt x="7459" y="6117"/>
                  <a:pt x="7464" y="6115"/>
                  <a:pt x="7469" y="6115"/>
                </a:cubicBezTo>
                <a:cubicBezTo>
                  <a:pt x="7522" y="6119"/>
                  <a:pt x="7566" y="6158"/>
                  <a:pt x="7637" y="6233"/>
                </a:cubicBezTo>
                <a:cubicBezTo>
                  <a:pt x="7655" y="6252"/>
                  <a:pt x="7664" y="6269"/>
                  <a:pt x="7675" y="6287"/>
                </a:cubicBezTo>
                <a:cubicBezTo>
                  <a:pt x="7777" y="6394"/>
                  <a:pt x="7775" y="6459"/>
                  <a:pt x="7673" y="6517"/>
                </a:cubicBezTo>
                <a:cubicBezTo>
                  <a:pt x="7670" y="6519"/>
                  <a:pt x="7668" y="6520"/>
                  <a:pt x="7665" y="6522"/>
                </a:cubicBezTo>
                <a:cubicBezTo>
                  <a:pt x="7642" y="6558"/>
                  <a:pt x="7613" y="6598"/>
                  <a:pt x="7574" y="6642"/>
                </a:cubicBezTo>
                <a:cubicBezTo>
                  <a:pt x="7557" y="6662"/>
                  <a:pt x="7537" y="6677"/>
                  <a:pt x="7520" y="6695"/>
                </a:cubicBezTo>
                <a:cubicBezTo>
                  <a:pt x="7539" y="6727"/>
                  <a:pt x="7609" y="6738"/>
                  <a:pt x="7730" y="6711"/>
                </a:cubicBezTo>
                <a:cubicBezTo>
                  <a:pt x="7892" y="6676"/>
                  <a:pt x="8032" y="6766"/>
                  <a:pt x="8238" y="7039"/>
                </a:cubicBezTo>
                <a:cubicBezTo>
                  <a:pt x="8394" y="7246"/>
                  <a:pt x="8487" y="7450"/>
                  <a:pt x="8442" y="7491"/>
                </a:cubicBezTo>
                <a:cubicBezTo>
                  <a:pt x="8321" y="7603"/>
                  <a:pt x="8217" y="7582"/>
                  <a:pt x="7581" y="7328"/>
                </a:cubicBezTo>
                <a:cubicBezTo>
                  <a:pt x="7263" y="7200"/>
                  <a:pt x="7019" y="7050"/>
                  <a:pt x="7041" y="6995"/>
                </a:cubicBezTo>
                <a:cubicBezTo>
                  <a:pt x="7056" y="6956"/>
                  <a:pt x="7034" y="6935"/>
                  <a:pt x="6992" y="6936"/>
                </a:cubicBezTo>
                <a:cubicBezTo>
                  <a:pt x="6988" y="6936"/>
                  <a:pt x="6985" y="6937"/>
                  <a:pt x="6982" y="6937"/>
                </a:cubicBezTo>
                <a:cubicBezTo>
                  <a:pt x="6967" y="6938"/>
                  <a:pt x="6951" y="6942"/>
                  <a:pt x="6932" y="6948"/>
                </a:cubicBezTo>
                <a:cubicBezTo>
                  <a:pt x="6850" y="6977"/>
                  <a:pt x="6716" y="6901"/>
                  <a:pt x="6635" y="6779"/>
                </a:cubicBezTo>
                <a:cubicBezTo>
                  <a:pt x="6632" y="6775"/>
                  <a:pt x="6631" y="6771"/>
                  <a:pt x="6629" y="6767"/>
                </a:cubicBezTo>
                <a:cubicBezTo>
                  <a:pt x="6626" y="6764"/>
                  <a:pt x="6623" y="6762"/>
                  <a:pt x="6621" y="6759"/>
                </a:cubicBezTo>
                <a:cubicBezTo>
                  <a:pt x="6547" y="6648"/>
                  <a:pt x="6528" y="6584"/>
                  <a:pt x="6576" y="6531"/>
                </a:cubicBezTo>
                <a:cubicBezTo>
                  <a:pt x="6583" y="6524"/>
                  <a:pt x="6593" y="6516"/>
                  <a:pt x="6602" y="6509"/>
                </a:cubicBezTo>
                <a:cubicBezTo>
                  <a:pt x="6655" y="6408"/>
                  <a:pt x="6790" y="6340"/>
                  <a:pt x="6984" y="6333"/>
                </a:cubicBezTo>
                <a:cubicBezTo>
                  <a:pt x="7043" y="6306"/>
                  <a:pt x="7092" y="6280"/>
                  <a:pt x="7144" y="6254"/>
                </a:cubicBezTo>
                <a:cubicBezTo>
                  <a:pt x="7144" y="6242"/>
                  <a:pt x="7140" y="6230"/>
                  <a:pt x="7131" y="6217"/>
                </a:cubicBezTo>
                <a:cubicBezTo>
                  <a:pt x="7058" y="6109"/>
                  <a:pt x="7111" y="6054"/>
                  <a:pt x="7215" y="6052"/>
                </a:cubicBezTo>
                <a:close/>
                <a:moveTo>
                  <a:pt x="12825" y="6200"/>
                </a:moveTo>
                <a:cubicBezTo>
                  <a:pt x="12940" y="6198"/>
                  <a:pt x="13081" y="6269"/>
                  <a:pt x="13394" y="6448"/>
                </a:cubicBezTo>
                <a:cubicBezTo>
                  <a:pt x="13792" y="6674"/>
                  <a:pt x="14028" y="6747"/>
                  <a:pt x="14277" y="6720"/>
                </a:cubicBezTo>
                <a:cubicBezTo>
                  <a:pt x="14464" y="6699"/>
                  <a:pt x="14654" y="6717"/>
                  <a:pt x="14699" y="6759"/>
                </a:cubicBezTo>
                <a:cubicBezTo>
                  <a:pt x="14801" y="6852"/>
                  <a:pt x="14085" y="7452"/>
                  <a:pt x="13680" y="7613"/>
                </a:cubicBezTo>
                <a:cubicBezTo>
                  <a:pt x="13320" y="7756"/>
                  <a:pt x="13278" y="7756"/>
                  <a:pt x="12962" y="7625"/>
                </a:cubicBezTo>
                <a:cubicBezTo>
                  <a:pt x="12804" y="7559"/>
                  <a:pt x="12649" y="7313"/>
                  <a:pt x="12544" y="6967"/>
                </a:cubicBezTo>
                <a:cubicBezTo>
                  <a:pt x="12398" y="6480"/>
                  <a:pt x="12405" y="6395"/>
                  <a:pt x="12615" y="6276"/>
                </a:cubicBezTo>
                <a:cubicBezTo>
                  <a:pt x="12698" y="6229"/>
                  <a:pt x="12756" y="6201"/>
                  <a:pt x="12825" y="6200"/>
                </a:cubicBezTo>
                <a:close/>
                <a:moveTo>
                  <a:pt x="8879" y="6521"/>
                </a:moveTo>
                <a:cubicBezTo>
                  <a:pt x="9147" y="6542"/>
                  <a:pt x="9576" y="6764"/>
                  <a:pt x="9970" y="7169"/>
                </a:cubicBezTo>
                <a:cubicBezTo>
                  <a:pt x="10170" y="7374"/>
                  <a:pt x="10575" y="7709"/>
                  <a:pt x="10871" y="7913"/>
                </a:cubicBezTo>
                <a:cubicBezTo>
                  <a:pt x="11167" y="8117"/>
                  <a:pt x="11370" y="8309"/>
                  <a:pt x="11319" y="8337"/>
                </a:cubicBezTo>
                <a:cubicBezTo>
                  <a:pt x="10883" y="8585"/>
                  <a:pt x="9180" y="7744"/>
                  <a:pt x="8753" y="7070"/>
                </a:cubicBezTo>
                <a:cubicBezTo>
                  <a:pt x="8504" y="6677"/>
                  <a:pt x="8611" y="6499"/>
                  <a:pt x="8879" y="6521"/>
                </a:cubicBezTo>
                <a:close/>
              </a:path>
            </a:pathLst>
          </a:custGeom>
          <a:ln w="12700">
            <a:miter lim="400000"/>
          </a:ln>
        </p:spPr>
      </p:pic>
      <p:pic>
        <p:nvPicPr>
          <p:cNvPr id="323" name="Изображение" descr="Изображение"/>
          <p:cNvPicPr>
            <a:picLocks noChangeAspect="1"/>
          </p:cNvPicPr>
          <p:nvPr/>
        </p:nvPicPr>
        <p:blipFill>
          <a:blip r:embed="rId5">
            <a:extLst/>
          </a:blip>
          <a:stretch>
            <a:fillRect/>
          </a:stretch>
        </p:blipFill>
        <p:spPr>
          <a:xfrm>
            <a:off x="17175245" y="8953977"/>
            <a:ext cx="5249542" cy="3732425"/>
          </a:xfrm>
          <a:prstGeom prst="rect">
            <a:avLst/>
          </a:prstGeom>
          <a:ln w="12700">
            <a:miter lim="400000"/>
          </a:ln>
        </p:spPr>
      </p:pic>
      <p:pic>
        <p:nvPicPr>
          <p:cNvPr id="324" name="Изображение" descr="Изображение"/>
          <p:cNvPicPr>
            <a:picLocks noChangeAspect="1"/>
          </p:cNvPicPr>
          <p:nvPr/>
        </p:nvPicPr>
        <p:blipFill>
          <a:blip r:embed="rId6">
            <a:extLst/>
          </a:blip>
          <a:stretch>
            <a:fillRect/>
          </a:stretch>
        </p:blipFill>
        <p:spPr>
          <a:xfrm>
            <a:off x="3111888" y="6750342"/>
            <a:ext cx="7392757" cy="6771880"/>
          </a:xfrm>
          <a:prstGeom prst="rect">
            <a:avLst/>
          </a:prstGeom>
          <a:ln w="12700">
            <a:miter lim="400000"/>
          </a:ln>
        </p:spPr>
      </p:pic>
      <p:pic>
        <p:nvPicPr>
          <p:cNvPr id="325" name="Изображение" descr="Изображение"/>
          <p:cNvPicPr>
            <a:picLocks noChangeAspect="1"/>
          </p:cNvPicPr>
          <p:nvPr/>
        </p:nvPicPr>
        <p:blipFill>
          <a:blip r:embed="rId7">
            <a:extLst/>
          </a:blip>
          <a:srcRect l="19069" t="18222" r="18021" b="14"/>
          <a:stretch>
            <a:fillRect/>
          </a:stretch>
        </p:blipFill>
        <p:spPr>
          <a:xfrm>
            <a:off x="18227612" y="457185"/>
            <a:ext cx="6240861" cy="10359520"/>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8821" y="0"/>
                </a:moveTo>
                <a:cubicBezTo>
                  <a:pt x="8413" y="0"/>
                  <a:pt x="8240" y="172"/>
                  <a:pt x="8341" y="358"/>
                </a:cubicBezTo>
                <a:cubicBezTo>
                  <a:pt x="8410" y="419"/>
                  <a:pt x="8509" y="466"/>
                  <a:pt x="8630" y="485"/>
                </a:cubicBezTo>
                <a:lnTo>
                  <a:pt x="8813" y="513"/>
                </a:lnTo>
                <a:lnTo>
                  <a:pt x="8806" y="813"/>
                </a:lnTo>
                <a:cubicBezTo>
                  <a:pt x="8921" y="1055"/>
                  <a:pt x="8928" y="1428"/>
                  <a:pt x="8828" y="1789"/>
                </a:cubicBezTo>
                <a:cubicBezTo>
                  <a:pt x="8846" y="1808"/>
                  <a:pt x="8869" y="1813"/>
                  <a:pt x="8908" y="1806"/>
                </a:cubicBezTo>
                <a:cubicBezTo>
                  <a:pt x="9027" y="1783"/>
                  <a:pt x="9686" y="1845"/>
                  <a:pt x="10504" y="1955"/>
                </a:cubicBezTo>
                <a:cubicBezTo>
                  <a:pt x="11286" y="2060"/>
                  <a:pt x="11964" y="2212"/>
                  <a:pt x="12601" y="2425"/>
                </a:cubicBezTo>
                <a:cubicBezTo>
                  <a:pt x="13368" y="2680"/>
                  <a:pt x="14097" y="2883"/>
                  <a:pt x="15313" y="3182"/>
                </a:cubicBezTo>
                <a:cubicBezTo>
                  <a:pt x="15810" y="3304"/>
                  <a:pt x="16256" y="3405"/>
                  <a:pt x="16305" y="3405"/>
                </a:cubicBezTo>
                <a:cubicBezTo>
                  <a:pt x="16353" y="3405"/>
                  <a:pt x="16419" y="3372"/>
                  <a:pt x="16450" y="3331"/>
                </a:cubicBezTo>
                <a:cubicBezTo>
                  <a:pt x="16508" y="3257"/>
                  <a:pt x="16513" y="3257"/>
                  <a:pt x="19088" y="3263"/>
                </a:cubicBezTo>
                <a:cubicBezTo>
                  <a:pt x="20226" y="3265"/>
                  <a:pt x="20865" y="3264"/>
                  <a:pt x="21228" y="3257"/>
                </a:cubicBezTo>
                <a:cubicBezTo>
                  <a:pt x="21398" y="3227"/>
                  <a:pt x="21302" y="3175"/>
                  <a:pt x="21092" y="3077"/>
                </a:cubicBezTo>
                <a:lnTo>
                  <a:pt x="20619" y="2860"/>
                </a:lnTo>
                <a:lnTo>
                  <a:pt x="20721" y="2780"/>
                </a:lnTo>
                <a:cubicBezTo>
                  <a:pt x="20613" y="2719"/>
                  <a:pt x="20687" y="2671"/>
                  <a:pt x="20899" y="2558"/>
                </a:cubicBezTo>
                <a:cubicBezTo>
                  <a:pt x="21095" y="2454"/>
                  <a:pt x="21407" y="2222"/>
                  <a:pt x="21600" y="2056"/>
                </a:cubicBezTo>
                <a:lnTo>
                  <a:pt x="19541" y="2036"/>
                </a:lnTo>
                <a:cubicBezTo>
                  <a:pt x="17597" y="2017"/>
                  <a:pt x="16440" y="2000"/>
                  <a:pt x="15593" y="1946"/>
                </a:cubicBezTo>
                <a:cubicBezTo>
                  <a:pt x="15563" y="1958"/>
                  <a:pt x="15514" y="1964"/>
                  <a:pt x="15427" y="1953"/>
                </a:cubicBezTo>
                <a:cubicBezTo>
                  <a:pt x="15387" y="1948"/>
                  <a:pt x="15316" y="1933"/>
                  <a:pt x="15259" y="1923"/>
                </a:cubicBezTo>
                <a:cubicBezTo>
                  <a:pt x="14317" y="1843"/>
                  <a:pt x="13773" y="1698"/>
                  <a:pt x="12830" y="1411"/>
                </a:cubicBezTo>
                <a:cubicBezTo>
                  <a:pt x="11913" y="1131"/>
                  <a:pt x="10721" y="841"/>
                  <a:pt x="10181" y="766"/>
                </a:cubicBezTo>
                <a:cubicBezTo>
                  <a:pt x="9589" y="684"/>
                  <a:pt x="9357" y="639"/>
                  <a:pt x="9281" y="536"/>
                </a:cubicBezTo>
                <a:cubicBezTo>
                  <a:pt x="9231" y="522"/>
                  <a:pt x="9227" y="496"/>
                  <a:pt x="9253" y="458"/>
                </a:cubicBezTo>
                <a:cubicBezTo>
                  <a:pt x="9248" y="418"/>
                  <a:pt x="9251" y="372"/>
                  <a:pt x="9262" y="314"/>
                </a:cubicBezTo>
                <a:cubicBezTo>
                  <a:pt x="9316" y="45"/>
                  <a:pt x="9254" y="0"/>
                  <a:pt x="8821" y="0"/>
                </a:cubicBezTo>
                <a:close/>
                <a:moveTo>
                  <a:pt x="8879" y="1856"/>
                </a:moveTo>
                <a:cubicBezTo>
                  <a:pt x="8860" y="1853"/>
                  <a:pt x="8827" y="1878"/>
                  <a:pt x="8787" y="1914"/>
                </a:cubicBezTo>
                <a:cubicBezTo>
                  <a:pt x="8737" y="2056"/>
                  <a:pt x="8674" y="2193"/>
                  <a:pt x="8591" y="2314"/>
                </a:cubicBezTo>
                <a:cubicBezTo>
                  <a:pt x="8139" y="2965"/>
                  <a:pt x="6797" y="4296"/>
                  <a:pt x="6346" y="4542"/>
                </a:cubicBezTo>
                <a:cubicBezTo>
                  <a:pt x="6093" y="4679"/>
                  <a:pt x="5972" y="4780"/>
                  <a:pt x="5983" y="4848"/>
                </a:cubicBezTo>
                <a:cubicBezTo>
                  <a:pt x="6150" y="4881"/>
                  <a:pt x="6464" y="4916"/>
                  <a:pt x="6650" y="4916"/>
                </a:cubicBezTo>
                <a:cubicBezTo>
                  <a:pt x="6755" y="4916"/>
                  <a:pt x="6859" y="4927"/>
                  <a:pt x="6882" y="4940"/>
                </a:cubicBezTo>
                <a:cubicBezTo>
                  <a:pt x="6904" y="4954"/>
                  <a:pt x="6994" y="4966"/>
                  <a:pt x="7081" y="4967"/>
                </a:cubicBezTo>
                <a:lnTo>
                  <a:pt x="7239" y="4968"/>
                </a:lnTo>
                <a:lnTo>
                  <a:pt x="7238" y="5311"/>
                </a:lnTo>
                <a:cubicBezTo>
                  <a:pt x="7350" y="5609"/>
                  <a:pt x="7340" y="6145"/>
                  <a:pt x="7276" y="7104"/>
                </a:cubicBezTo>
                <a:cubicBezTo>
                  <a:pt x="7172" y="8688"/>
                  <a:pt x="6841" y="10212"/>
                  <a:pt x="6314" y="11625"/>
                </a:cubicBezTo>
                <a:cubicBezTo>
                  <a:pt x="6255" y="11787"/>
                  <a:pt x="6194" y="11947"/>
                  <a:pt x="6130" y="12094"/>
                </a:cubicBezTo>
                <a:cubicBezTo>
                  <a:pt x="5697" y="13147"/>
                  <a:pt x="5156" y="14133"/>
                  <a:pt x="4503" y="15020"/>
                </a:cubicBezTo>
                <a:cubicBezTo>
                  <a:pt x="4061" y="15619"/>
                  <a:pt x="4062" y="15619"/>
                  <a:pt x="2511" y="15890"/>
                </a:cubicBezTo>
                <a:cubicBezTo>
                  <a:pt x="1657" y="16038"/>
                  <a:pt x="738" y="16234"/>
                  <a:pt x="468" y="16326"/>
                </a:cubicBezTo>
                <a:lnTo>
                  <a:pt x="0" y="16483"/>
                </a:lnTo>
                <a:cubicBezTo>
                  <a:pt x="71" y="16487"/>
                  <a:pt x="94" y="16491"/>
                  <a:pt x="205" y="16495"/>
                </a:cubicBezTo>
                <a:cubicBezTo>
                  <a:pt x="210" y="16496"/>
                  <a:pt x="209" y="16496"/>
                  <a:pt x="214" y="16496"/>
                </a:cubicBezTo>
                <a:lnTo>
                  <a:pt x="665" y="16506"/>
                </a:lnTo>
                <a:cubicBezTo>
                  <a:pt x="886" y="16511"/>
                  <a:pt x="3599" y="16564"/>
                  <a:pt x="5549" y="16602"/>
                </a:cubicBezTo>
                <a:cubicBezTo>
                  <a:pt x="5755" y="16605"/>
                  <a:pt x="5806" y="16607"/>
                  <a:pt x="6015" y="16610"/>
                </a:cubicBezTo>
                <a:cubicBezTo>
                  <a:pt x="7426" y="16630"/>
                  <a:pt x="8829" y="16654"/>
                  <a:pt x="9133" y="16662"/>
                </a:cubicBezTo>
                <a:cubicBezTo>
                  <a:pt x="9972" y="16687"/>
                  <a:pt x="11476" y="16712"/>
                  <a:pt x="13448" y="16734"/>
                </a:cubicBezTo>
                <a:cubicBezTo>
                  <a:pt x="14426" y="16745"/>
                  <a:pt x="15284" y="16762"/>
                  <a:pt x="15356" y="16771"/>
                </a:cubicBezTo>
                <a:cubicBezTo>
                  <a:pt x="15427" y="16780"/>
                  <a:pt x="15990" y="16788"/>
                  <a:pt x="16608" y="16790"/>
                </a:cubicBezTo>
                <a:cubicBezTo>
                  <a:pt x="17226" y="16791"/>
                  <a:pt x="17837" y="16804"/>
                  <a:pt x="17965" y="16818"/>
                </a:cubicBezTo>
                <a:cubicBezTo>
                  <a:pt x="18022" y="16824"/>
                  <a:pt x="18084" y="16826"/>
                  <a:pt x="18145" y="16825"/>
                </a:cubicBezTo>
                <a:cubicBezTo>
                  <a:pt x="18251" y="16818"/>
                  <a:pt x="18325" y="16808"/>
                  <a:pt x="18325" y="16796"/>
                </a:cubicBezTo>
                <a:cubicBezTo>
                  <a:pt x="18325" y="16620"/>
                  <a:pt x="16529" y="16071"/>
                  <a:pt x="15224" y="15847"/>
                </a:cubicBezTo>
                <a:lnTo>
                  <a:pt x="13714" y="15587"/>
                </a:lnTo>
                <a:lnTo>
                  <a:pt x="12967" y="14482"/>
                </a:lnTo>
                <a:cubicBezTo>
                  <a:pt x="11347" y="12082"/>
                  <a:pt x="10632" y="9827"/>
                  <a:pt x="10592" y="7023"/>
                </a:cubicBezTo>
                <a:cubicBezTo>
                  <a:pt x="10591" y="6979"/>
                  <a:pt x="10587" y="6938"/>
                  <a:pt x="10586" y="6893"/>
                </a:cubicBezTo>
                <a:lnTo>
                  <a:pt x="10585" y="6782"/>
                </a:lnTo>
                <a:cubicBezTo>
                  <a:pt x="10579" y="6478"/>
                  <a:pt x="10572" y="6090"/>
                  <a:pt x="10559" y="5749"/>
                </a:cubicBezTo>
                <a:lnTo>
                  <a:pt x="10530" y="4985"/>
                </a:lnTo>
                <a:lnTo>
                  <a:pt x="10662" y="4955"/>
                </a:lnTo>
                <a:cubicBezTo>
                  <a:pt x="10735" y="4939"/>
                  <a:pt x="10955" y="4916"/>
                  <a:pt x="11151" y="4904"/>
                </a:cubicBezTo>
                <a:cubicBezTo>
                  <a:pt x="11279" y="4896"/>
                  <a:pt x="11409" y="4883"/>
                  <a:pt x="11518" y="4868"/>
                </a:cubicBezTo>
                <a:lnTo>
                  <a:pt x="10588" y="4020"/>
                </a:lnTo>
                <a:cubicBezTo>
                  <a:pt x="9390" y="2925"/>
                  <a:pt x="8868" y="2277"/>
                  <a:pt x="9000" y="2042"/>
                </a:cubicBezTo>
                <a:cubicBezTo>
                  <a:pt x="8956" y="1981"/>
                  <a:pt x="8901" y="1908"/>
                  <a:pt x="8901" y="1897"/>
                </a:cubicBezTo>
                <a:cubicBezTo>
                  <a:pt x="8901" y="1872"/>
                  <a:pt x="8893" y="1859"/>
                  <a:pt x="8879" y="1856"/>
                </a:cubicBezTo>
                <a:close/>
                <a:moveTo>
                  <a:pt x="13636" y="21215"/>
                </a:moveTo>
                <a:cubicBezTo>
                  <a:pt x="13525" y="21214"/>
                  <a:pt x="13431" y="21219"/>
                  <a:pt x="13336" y="21223"/>
                </a:cubicBezTo>
                <a:cubicBezTo>
                  <a:pt x="13333" y="21244"/>
                  <a:pt x="13331" y="21267"/>
                  <a:pt x="13331" y="21297"/>
                </a:cubicBezTo>
                <a:cubicBezTo>
                  <a:pt x="13331" y="21409"/>
                  <a:pt x="13359" y="21464"/>
                  <a:pt x="13433" y="21490"/>
                </a:cubicBezTo>
                <a:cubicBezTo>
                  <a:pt x="13702" y="21584"/>
                  <a:pt x="13987" y="21475"/>
                  <a:pt x="13961" y="21288"/>
                </a:cubicBezTo>
                <a:cubicBezTo>
                  <a:pt x="13958" y="21260"/>
                  <a:pt x="13941" y="21239"/>
                  <a:pt x="13927" y="21216"/>
                </a:cubicBezTo>
                <a:lnTo>
                  <a:pt x="13636" y="21215"/>
                </a:lnTo>
                <a:close/>
                <a:moveTo>
                  <a:pt x="8846" y="21220"/>
                </a:moveTo>
                <a:cubicBezTo>
                  <a:pt x="8857" y="21265"/>
                  <a:pt x="8900" y="21287"/>
                  <a:pt x="9003" y="21301"/>
                </a:cubicBezTo>
                <a:cubicBezTo>
                  <a:pt x="9297" y="21340"/>
                  <a:pt x="9322" y="21351"/>
                  <a:pt x="9291" y="21423"/>
                </a:cubicBezTo>
                <a:cubicBezTo>
                  <a:pt x="9274" y="21461"/>
                  <a:pt x="9285" y="21483"/>
                  <a:pt x="9314" y="21472"/>
                </a:cubicBezTo>
                <a:cubicBezTo>
                  <a:pt x="9433" y="21428"/>
                  <a:pt x="9365" y="21318"/>
                  <a:pt x="9206" y="21297"/>
                </a:cubicBezTo>
                <a:cubicBezTo>
                  <a:pt x="8990" y="21268"/>
                  <a:pt x="8921" y="21254"/>
                  <a:pt x="8909" y="21221"/>
                </a:cubicBezTo>
                <a:cubicBezTo>
                  <a:pt x="8890" y="21221"/>
                  <a:pt x="8866" y="21220"/>
                  <a:pt x="8846" y="21220"/>
                </a:cubicBezTo>
                <a:close/>
                <a:moveTo>
                  <a:pt x="6904" y="21222"/>
                </a:moveTo>
                <a:cubicBezTo>
                  <a:pt x="6833" y="21222"/>
                  <a:pt x="6742" y="21234"/>
                  <a:pt x="6636" y="21258"/>
                </a:cubicBezTo>
                <a:cubicBezTo>
                  <a:pt x="6366" y="21320"/>
                  <a:pt x="6354" y="21364"/>
                  <a:pt x="6564" y="21516"/>
                </a:cubicBezTo>
                <a:cubicBezTo>
                  <a:pt x="6600" y="21542"/>
                  <a:pt x="6626" y="21558"/>
                  <a:pt x="6652" y="21575"/>
                </a:cubicBezTo>
                <a:cubicBezTo>
                  <a:pt x="6740" y="21600"/>
                  <a:pt x="6834" y="21598"/>
                  <a:pt x="6920" y="21578"/>
                </a:cubicBezTo>
                <a:cubicBezTo>
                  <a:pt x="6943" y="21558"/>
                  <a:pt x="6966" y="21538"/>
                  <a:pt x="6996" y="21506"/>
                </a:cubicBezTo>
                <a:cubicBezTo>
                  <a:pt x="7163" y="21326"/>
                  <a:pt x="7117" y="21221"/>
                  <a:pt x="6904" y="21222"/>
                </a:cubicBezTo>
                <a:close/>
                <a:moveTo>
                  <a:pt x="8198" y="21223"/>
                </a:moveTo>
                <a:cubicBezTo>
                  <a:pt x="7798" y="21240"/>
                  <a:pt x="7677" y="21288"/>
                  <a:pt x="7838" y="21396"/>
                </a:cubicBezTo>
                <a:cubicBezTo>
                  <a:pt x="7908" y="21342"/>
                  <a:pt x="8021" y="21353"/>
                  <a:pt x="8130" y="21437"/>
                </a:cubicBezTo>
                <a:cubicBezTo>
                  <a:pt x="8195" y="21487"/>
                  <a:pt x="8267" y="21528"/>
                  <a:pt x="8292" y="21528"/>
                </a:cubicBezTo>
                <a:cubicBezTo>
                  <a:pt x="8317" y="21528"/>
                  <a:pt x="8276" y="21488"/>
                  <a:pt x="8200" y="21439"/>
                </a:cubicBezTo>
                <a:cubicBezTo>
                  <a:pt x="8094" y="21371"/>
                  <a:pt x="8078" y="21341"/>
                  <a:pt x="8132" y="21309"/>
                </a:cubicBezTo>
                <a:cubicBezTo>
                  <a:pt x="8177" y="21282"/>
                  <a:pt x="8196" y="21252"/>
                  <a:pt x="8198" y="21223"/>
                </a:cubicBezTo>
                <a:close/>
                <a:moveTo>
                  <a:pt x="11080" y="21233"/>
                </a:moveTo>
                <a:cubicBezTo>
                  <a:pt x="11071" y="21252"/>
                  <a:pt x="11057" y="21269"/>
                  <a:pt x="11058" y="21291"/>
                </a:cubicBezTo>
                <a:cubicBezTo>
                  <a:pt x="11059" y="21418"/>
                  <a:pt x="11104" y="21472"/>
                  <a:pt x="11232" y="21502"/>
                </a:cubicBezTo>
                <a:cubicBezTo>
                  <a:pt x="11368" y="21533"/>
                  <a:pt x="11464" y="21530"/>
                  <a:pt x="11582" y="21492"/>
                </a:cubicBezTo>
                <a:cubicBezTo>
                  <a:pt x="11655" y="21468"/>
                  <a:pt x="11704" y="21468"/>
                  <a:pt x="11728" y="21492"/>
                </a:cubicBezTo>
                <a:cubicBezTo>
                  <a:pt x="11748" y="21511"/>
                  <a:pt x="11808" y="21528"/>
                  <a:pt x="11862" y="21528"/>
                </a:cubicBezTo>
                <a:cubicBezTo>
                  <a:pt x="11922" y="21528"/>
                  <a:pt x="11941" y="21485"/>
                  <a:pt x="11950" y="21404"/>
                </a:cubicBezTo>
                <a:cubicBezTo>
                  <a:pt x="11790" y="21294"/>
                  <a:pt x="11444" y="21239"/>
                  <a:pt x="11080" y="21233"/>
                </a:cubicBezTo>
                <a:close/>
                <a:moveTo>
                  <a:pt x="10556" y="21260"/>
                </a:moveTo>
                <a:cubicBezTo>
                  <a:pt x="10550" y="21261"/>
                  <a:pt x="10544" y="21263"/>
                  <a:pt x="10537" y="21264"/>
                </a:cubicBezTo>
                <a:cubicBezTo>
                  <a:pt x="10536" y="21282"/>
                  <a:pt x="10573" y="21339"/>
                  <a:pt x="10648" y="21413"/>
                </a:cubicBezTo>
                <a:cubicBezTo>
                  <a:pt x="10788" y="21551"/>
                  <a:pt x="10824" y="21556"/>
                  <a:pt x="10824" y="21437"/>
                </a:cubicBezTo>
                <a:cubicBezTo>
                  <a:pt x="10824" y="21388"/>
                  <a:pt x="10800" y="21357"/>
                  <a:pt x="10770" y="21368"/>
                </a:cubicBezTo>
                <a:cubicBezTo>
                  <a:pt x="10741" y="21379"/>
                  <a:pt x="10674" y="21352"/>
                  <a:pt x="10623" y="21309"/>
                </a:cubicBezTo>
                <a:cubicBezTo>
                  <a:pt x="10592" y="21282"/>
                  <a:pt x="10571" y="21267"/>
                  <a:pt x="10556" y="21260"/>
                </a:cubicBezTo>
                <a:close/>
                <a:moveTo>
                  <a:pt x="14393" y="21268"/>
                </a:moveTo>
                <a:cubicBezTo>
                  <a:pt x="14392" y="21268"/>
                  <a:pt x="14380" y="21268"/>
                  <a:pt x="14380" y="21269"/>
                </a:cubicBezTo>
                <a:cubicBezTo>
                  <a:pt x="14380" y="21269"/>
                  <a:pt x="14383" y="21272"/>
                  <a:pt x="14383" y="21273"/>
                </a:cubicBezTo>
                <a:lnTo>
                  <a:pt x="14393" y="21268"/>
                </a:lnTo>
                <a:close/>
                <a:moveTo>
                  <a:pt x="10382" y="21286"/>
                </a:moveTo>
                <a:cubicBezTo>
                  <a:pt x="10355" y="21291"/>
                  <a:pt x="10334" y="21298"/>
                  <a:pt x="10309" y="21303"/>
                </a:cubicBezTo>
                <a:cubicBezTo>
                  <a:pt x="10309" y="21305"/>
                  <a:pt x="10309" y="21306"/>
                  <a:pt x="10309" y="21308"/>
                </a:cubicBezTo>
                <a:cubicBezTo>
                  <a:pt x="10318" y="21541"/>
                  <a:pt x="10319" y="21542"/>
                  <a:pt x="10353" y="21369"/>
                </a:cubicBezTo>
                <a:cubicBezTo>
                  <a:pt x="10360" y="21331"/>
                  <a:pt x="10372" y="21311"/>
                  <a:pt x="10382" y="21286"/>
                </a:cubicBezTo>
                <a:close/>
                <a:moveTo>
                  <a:pt x="12582" y="21379"/>
                </a:moveTo>
                <a:cubicBezTo>
                  <a:pt x="12580" y="21380"/>
                  <a:pt x="12577" y="21381"/>
                  <a:pt x="12575" y="21382"/>
                </a:cubicBezTo>
                <a:cubicBezTo>
                  <a:pt x="12581" y="21426"/>
                  <a:pt x="12660" y="21482"/>
                  <a:pt x="12748" y="21502"/>
                </a:cubicBezTo>
                <a:cubicBezTo>
                  <a:pt x="12884" y="21533"/>
                  <a:pt x="13002" y="21529"/>
                  <a:pt x="13097" y="21491"/>
                </a:cubicBezTo>
                <a:cubicBezTo>
                  <a:pt x="13160" y="21466"/>
                  <a:pt x="13133" y="21463"/>
                  <a:pt x="13001" y="21478"/>
                </a:cubicBezTo>
                <a:cubicBezTo>
                  <a:pt x="12861" y="21494"/>
                  <a:pt x="12790" y="21482"/>
                  <a:pt x="12696" y="21426"/>
                </a:cubicBezTo>
                <a:cubicBezTo>
                  <a:pt x="12637" y="21390"/>
                  <a:pt x="12593" y="21373"/>
                  <a:pt x="12582" y="21379"/>
                </a:cubicBezTo>
                <a:close/>
                <a:moveTo>
                  <a:pt x="10036" y="21399"/>
                </a:moveTo>
                <a:cubicBezTo>
                  <a:pt x="10007" y="21414"/>
                  <a:pt x="9972" y="21427"/>
                  <a:pt x="9950" y="21443"/>
                </a:cubicBezTo>
                <a:cubicBezTo>
                  <a:pt x="9906" y="21479"/>
                  <a:pt x="9872" y="21503"/>
                  <a:pt x="9841" y="21523"/>
                </a:cubicBezTo>
                <a:cubicBezTo>
                  <a:pt x="9940" y="21518"/>
                  <a:pt x="10005" y="21476"/>
                  <a:pt x="10036" y="21399"/>
                </a:cubicBezTo>
                <a:close/>
                <a:moveTo>
                  <a:pt x="9610" y="21451"/>
                </a:moveTo>
                <a:cubicBezTo>
                  <a:pt x="9608" y="21452"/>
                  <a:pt x="9600" y="21451"/>
                  <a:pt x="9600" y="21454"/>
                </a:cubicBezTo>
                <a:cubicBezTo>
                  <a:pt x="9600" y="21466"/>
                  <a:pt x="9616" y="21478"/>
                  <a:pt x="9637" y="21489"/>
                </a:cubicBezTo>
                <a:cubicBezTo>
                  <a:pt x="9628" y="21477"/>
                  <a:pt x="9620" y="21465"/>
                  <a:pt x="9610" y="21451"/>
                </a:cubicBezTo>
                <a:close/>
                <a:moveTo>
                  <a:pt x="8551" y="21461"/>
                </a:moveTo>
                <a:cubicBezTo>
                  <a:pt x="8529" y="21461"/>
                  <a:pt x="8508" y="21469"/>
                  <a:pt x="8481" y="21485"/>
                </a:cubicBezTo>
                <a:cubicBezTo>
                  <a:pt x="8426" y="21518"/>
                  <a:pt x="8442" y="21528"/>
                  <a:pt x="8551" y="21528"/>
                </a:cubicBezTo>
                <a:cubicBezTo>
                  <a:pt x="8660" y="21528"/>
                  <a:pt x="8675" y="21518"/>
                  <a:pt x="8621" y="21485"/>
                </a:cubicBezTo>
                <a:cubicBezTo>
                  <a:pt x="8594" y="21469"/>
                  <a:pt x="8572" y="21461"/>
                  <a:pt x="8551" y="21461"/>
                </a:cubicBezTo>
                <a:close/>
                <a:moveTo>
                  <a:pt x="8885" y="21470"/>
                </a:moveTo>
                <a:cubicBezTo>
                  <a:pt x="8863" y="21472"/>
                  <a:pt x="8857" y="21478"/>
                  <a:pt x="8869" y="21490"/>
                </a:cubicBezTo>
                <a:cubicBezTo>
                  <a:pt x="8890" y="21510"/>
                  <a:pt x="8975" y="21528"/>
                  <a:pt x="9059" y="21528"/>
                </a:cubicBezTo>
                <a:cubicBezTo>
                  <a:pt x="9242" y="21528"/>
                  <a:pt x="9220" y="21510"/>
                  <a:pt x="8997" y="21478"/>
                </a:cubicBezTo>
                <a:cubicBezTo>
                  <a:pt x="8943" y="21470"/>
                  <a:pt x="8906" y="21468"/>
                  <a:pt x="8885" y="21470"/>
                </a:cubicBezTo>
                <a:close/>
              </a:path>
            </a:pathLst>
          </a:custGeom>
          <a:ln w="12700">
            <a:miter lim="400000"/>
          </a:ln>
        </p:spPr>
      </p:pic>
      <p:pic>
        <p:nvPicPr>
          <p:cNvPr id="326" name="Изображение" descr="Изображение"/>
          <p:cNvPicPr>
            <a:picLocks noChangeAspect="1"/>
          </p:cNvPicPr>
          <p:nvPr/>
        </p:nvPicPr>
        <p:blipFill>
          <a:blip r:embed="rId8">
            <a:extLst/>
          </a:blip>
          <a:srcRect l="20000" t="26" r="20001" b="1478"/>
          <a:stretch>
            <a:fillRect/>
          </a:stretch>
        </p:blipFill>
        <p:spPr>
          <a:xfrm>
            <a:off x="14570790" y="1494090"/>
            <a:ext cx="2146301" cy="65770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53" y="0"/>
                </a:moveTo>
                <a:cubicBezTo>
                  <a:pt x="9939" y="8"/>
                  <a:pt x="9463" y="30"/>
                  <a:pt x="9246" y="66"/>
                </a:cubicBezTo>
                <a:cubicBezTo>
                  <a:pt x="9009" y="106"/>
                  <a:pt x="8157" y="201"/>
                  <a:pt x="7357" y="276"/>
                </a:cubicBezTo>
                <a:cubicBezTo>
                  <a:pt x="6221" y="384"/>
                  <a:pt x="5626" y="505"/>
                  <a:pt x="4629" y="833"/>
                </a:cubicBezTo>
                <a:cubicBezTo>
                  <a:pt x="3927" y="1064"/>
                  <a:pt x="3160" y="1372"/>
                  <a:pt x="2928" y="1517"/>
                </a:cubicBezTo>
                <a:cubicBezTo>
                  <a:pt x="2536" y="1762"/>
                  <a:pt x="2415" y="1780"/>
                  <a:pt x="1254" y="1780"/>
                </a:cubicBezTo>
                <a:cubicBezTo>
                  <a:pt x="565" y="1780"/>
                  <a:pt x="0" y="1818"/>
                  <a:pt x="0" y="1863"/>
                </a:cubicBezTo>
                <a:cubicBezTo>
                  <a:pt x="0" y="1907"/>
                  <a:pt x="152" y="1943"/>
                  <a:pt x="336" y="1943"/>
                </a:cubicBezTo>
                <a:cubicBezTo>
                  <a:pt x="519" y="1943"/>
                  <a:pt x="871" y="2017"/>
                  <a:pt x="1118" y="2106"/>
                </a:cubicBezTo>
                <a:cubicBezTo>
                  <a:pt x="1366" y="2196"/>
                  <a:pt x="1810" y="2268"/>
                  <a:pt x="2109" y="2268"/>
                </a:cubicBezTo>
                <a:cubicBezTo>
                  <a:pt x="2757" y="2268"/>
                  <a:pt x="3640" y="2550"/>
                  <a:pt x="3243" y="2630"/>
                </a:cubicBezTo>
                <a:cubicBezTo>
                  <a:pt x="3065" y="2666"/>
                  <a:pt x="2980" y="3505"/>
                  <a:pt x="2980" y="5189"/>
                </a:cubicBezTo>
                <a:cubicBezTo>
                  <a:pt x="2980" y="7340"/>
                  <a:pt x="3031" y="7699"/>
                  <a:pt x="3351" y="7740"/>
                </a:cubicBezTo>
                <a:cubicBezTo>
                  <a:pt x="3678" y="7781"/>
                  <a:pt x="3722" y="8564"/>
                  <a:pt x="3722" y="14109"/>
                </a:cubicBezTo>
                <a:cubicBezTo>
                  <a:pt x="3722" y="20044"/>
                  <a:pt x="3695" y="20469"/>
                  <a:pt x="3255" y="21016"/>
                </a:cubicBezTo>
                <a:lnTo>
                  <a:pt x="2788" y="21600"/>
                </a:lnTo>
                <a:lnTo>
                  <a:pt x="10856" y="21600"/>
                </a:lnTo>
                <a:cubicBezTo>
                  <a:pt x="12708" y="21600"/>
                  <a:pt x="14258" y="21596"/>
                  <a:pt x="15617" y="21593"/>
                </a:cubicBezTo>
                <a:cubicBezTo>
                  <a:pt x="18329" y="21584"/>
                  <a:pt x="18801" y="21558"/>
                  <a:pt x="18788" y="21480"/>
                </a:cubicBezTo>
                <a:cubicBezTo>
                  <a:pt x="18788" y="21479"/>
                  <a:pt x="18788" y="21478"/>
                  <a:pt x="18788" y="21477"/>
                </a:cubicBezTo>
                <a:cubicBezTo>
                  <a:pt x="18780" y="21466"/>
                  <a:pt x="18742" y="21420"/>
                  <a:pt x="18728" y="21402"/>
                </a:cubicBezTo>
                <a:cubicBezTo>
                  <a:pt x="18569" y="21225"/>
                  <a:pt x="18434" y="21067"/>
                  <a:pt x="18329" y="20888"/>
                </a:cubicBezTo>
                <a:cubicBezTo>
                  <a:pt x="18037" y="20506"/>
                  <a:pt x="17936" y="20102"/>
                  <a:pt x="17901" y="17970"/>
                </a:cubicBezTo>
                <a:cubicBezTo>
                  <a:pt x="17880" y="17012"/>
                  <a:pt x="17878" y="15761"/>
                  <a:pt x="17878" y="13997"/>
                </a:cubicBezTo>
                <a:cubicBezTo>
                  <a:pt x="17878" y="11283"/>
                  <a:pt x="17890" y="9732"/>
                  <a:pt x="17941" y="8851"/>
                </a:cubicBezTo>
                <a:cubicBezTo>
                  <a:pt x="17954" y="8630"/>
                  <a:pt x="17971" y="8451"/>
                  <a:pt x="17989" y="8307"/>
                </a:cubicBezTo>
                <a:cubicBezTo>
                  <a:pt x="18008" y="8162"/>
                  <a:pt x="18028" y="8053"/>
                  <a:pt x="18053" y="7970"/>
                </a:cubicBezTo>
                <a:cubicBezTo>
                  <a:pt x="18053" y="7970"/>
                  <a:pt x="18053" y="7970"/>
                  <a:pt x="18053" y="7969"/>
                </a:cubicBezTo>
                <a:cubicBezTo>
                  <a:pt x="18066" y="7929"/>
                  <a:pt x="18079" y="7894"/>
                  <a:pt x="18093" y="7866"/>
                </a:cubicBezTo>
                <a:cubicBezTo>
                  <a:pt x="18107" y="7838"/>
                  <a:pt x="18125" y="7815"/>
                  <a:pt x="18141" y="7797"/>
                </a:cubicBezTo>
                <a:cubicBezTo>
                  <a:pt x="18157" y="7779"/>
                  <a:pt x="18171" y="7766"/>
                  <a:pt x="18189" y="7757"/>
                </a:cubicBezTo>
                <a:cubicBezTo>
                  <a:pt x="18207" y="7747"/>
                  <a:pt x="18229" y="7742"/>
                  <a:pt x="18249" y="7740"/>
                </a:cubicBezTo>
                <a:cubicBezTo>
                  <a:pt x="18289" y="7735"/>
                  <a:pt x="18325" y="7724"/>
                  <a:pt x="18357" y="7706"/>
                </a:cubicBezTo>
                <a:cubicBezTo>
                  <a:pt x="18421" y="7669"/>
                  <a:pt x="18471" y="7600"/>
                  <a:pt x="18509" y="7474"/>
                </a:cubicBezTo>
                <a:cubicBezTo>
                  <a:pt x="18509" y="7473"/>
                  <a:pt x="18509" y="7473"/>
                  <a:pt x="18509" y="7472"/>
                </a:cubicBezTo>
                <a:cubicBezTo>
                  <a:pt x="18510" y="7466"/>
                  <a:pt x="18511" y="7457"/>
                  <a:pt x="18513" y="7450"/>
                </a:cubicBezTo>
                <a:cubicBezTo>
                  <a:pt x="18565" y="7258"/>
                  <a:pt x="18594" y="6948"/>
                  <a:pt x="18608" y="6438"/>
                </a:cubicBezTo>
                <a:cubicBezTo>
                  <a:pt x="18618" y="6101"/>
                  <a:pt x="18620" y="5666"/>
                  <a:pt x="18620" y="5138"/>
                </a:cubicBezTo>
                <a:cubicBezTo>
                  <a:pt x="18620" y="5114"/>
                  <a:pt x="18620" y="5103"/>
                  <a:pt x="18620" y="5078"/>
                </a:cubicBezTo>
                <a:cubicBezTo>
                  <a:pt x="18620" y="3632"/>
                  <a:pt x="18633" y="2932"/>
                  <a:pt x="18792" y="2591"/>
                </a:cubicBezTo>
                <a:cubicBezTo>
                  <a:pt x="18818" y="2507"/>
                  <a:pt x="18849" y="2445"/>
                  <a:pt x="18880" y="2426"/>
                </a:cubicBezTo>
                <a:cubicBezTo>
                  <a:pt x="18895" y="2417"/>
                  <a:pt x="18921" y="2409"/>
                  <a:pt x="18940" y="2401"/>
                </a:cubicBezTo>
                <a:cubicBezTo>
                  <a:pt x="19090" y="2283"/>
                  <a:pt x="19309" y="2268"/>
                  <a:pt x="19635" y="2268"/>
                </a:cubicBezTo>
                <a:cubicBezTo>
                  <a:pt x="19864" y="2268"/>
                  <a:pt x="20188" y="2214"/>
                  <a:pt x="20358" y="2147"/>
                </a:cubicBezTo>
                <a:cubicBezTo>
                  <a:pt x="20428" y="2119"/>
                  <a:pt x="20530" y="2094"/>
                  <a:pt x="20641" y="2074"/>
                </a:cubicBezTo>
                <a:cubicBezTo>
                  <a:pt x="20768" y="2044"/>
                  <a:pt x="20933" y="2024"/>
                  <a:pt x="21097" y="2024"/>
                </a:cubicBezTo>
                <a:cubicBezTo>
                  <a:pt x="21259" y="2024"/>
                  <a:pt x="21381" y="2011"/>
                  <a:pt x="21464" y="1986"/>
                </a:cubicBezTo>
                <a:cubicBezTo>
                  <a:pt x="21468" y="1985"/>
                  <a:pt x="21473" y="1985"/>
                  <a:pt x="21476" y="1984"/>
                </a:cubicBezTo>
                <a:cubicBezTo>
                  <a:pt x="21478" y="1983"/>
                  <a:pt x="21479" y="1983"/>
                  <a:pt x="21480" y="1982"/>
                </a:cubicBezTo>
                <a:cubicBezTo>
                  <a:pt x="21481" y="1982"/>
                  <a:pt x="21483" y="1982"/>
                  <a:pt x="21484" y="1981"/>
                </a:cubicBezTo>
                <a:cubicBezTo>
                  <a:pt x="21522" y="1968"/>
                  <a:pt x="21552" y="1951"/>
                  <a:pt x="21572" y="1932"/>
                </a:cubicBezTo>
                <a:cubicBezTo>
                  <a:pt x="21592" y="1911"/>
                  <a:pt x="21600" y="1889"/>
                  <a:pt x="21600" y="1863"/>
                </a:cubicBezTo>
                <a:cubicBezTo>
                  <a:pt x="21600" y="1845"/>
                  <a:pt x="21599" y="1829"/>
                  <a:pt x="21592" y="1814"/>
                </a:cubicBezTo>
                <a:cubicBezTo>
                  <a:pt x="21578" y="1786"/>
                  <a:pt x="21545" y="1764"/>
                  <a:pt x="21484" y="1748"/>
                </a:cubicBezTo>
                <a:cubicBezTo>
                  <a:pt x="21454" y="1740"/>
                  <a:pt x="21418" y="1733"/>
                  <a:pt x="21372" y="1727"/>
                </a:cubicBezTo>
                <a:cubicBezTo>
                  <a:pt x="21372" y="1727"/>
                  <a:pt x="21369" y="1727"/>
                  <a:pt x="21368" y="1727"/>
                </a:cubicBezTo>
                <a:cubicBezTo>
                  <a:pt x="21356" y="1725"/>
                  <a:pt x="21338" y="1724"/>
                  <a:pt x="21324" y="1723"/>
                </a:cubicBezTo>
                <a:cubicBezTo>
                  <a:pt x="21286" y="1719"/>
                  <a:pt x="21246" y="1715"/>
                  <a:pt x="21197" y="1713"/>
                </a:cubicBezTo>
                <a:cubicBezTo>
                  <a:pt x="21143" y="1710"/>
                  <a:pt x="21077" y="1708"/>
                  <a:pt x="21009" y="1706"/>
                </a:cubicBezTo>
                <a:cubicBezTo>
                  <a:pt x="20994" y="1706"/>
                  <a:pt x="20984" y="1705"/>
                  <a:pt x="20969" y="1705"/>
                </a:cubicBezTo>
                <a:cubicBezTo>
                  <a:pt x="20849" y="1702"/>
                  <a:pt x="20669" y="1702"/>
                  <a:pt x="20502" y="1701"/>
                </a:cubicBezTo>
                <a:cubicBezTo>
                  <a:pt x="20419" y="1701"/>
                  <a:pt x="20366" y="1700"/>
                  <a:pt x="20270" y="1700"/>
                </a:cubicBezTo>
                <a:lnTo>
                  <a:pt x="20246" y="1700"/>
                </a:lnTo>
                <a:lnTo>
                  <a:pt x="18940" y="1700"/>
                </a:lnTo>
                <a:lnTo>
                  <a:pt x="18097" y="1233"/>
                </a:lnTo>
                <a:cubicBezTo>
                  <a:pt x="17127" y="695"/>
                  <a:pt x="15290" y="278"/>
                  <a:pt x="13496" y="190"/>
                </a:cubicBezTo>
                <a:cubicBezTo>
                  <a:pt x="12899" y="161"/>
                  <a:pt x="12348" y="105"/>
                  <a:pt x="12274" y="65"/>
                </a:cubicBezTo>
                <a:cubicBezTo>
                  <a:pt x="12213" y="33"/>
                  <a:pt x="11896" y="14"/>
                  <a:pt x="11495" y="4"/>
                </a:cubicBezTo>
                <a:cubicBezTo>
                  <a:pt x="11191" y="3"/>
                  <a:pt x="10814" y="1"/>
                  <a:pt x="10453" y="0"/>
                </a:cubicBezTo>
                <a:close/>
              </a:path>
            </a:pathLst>
          </a:custGeom>
          <a:ln w="12700">
            <a:miter lim="400000"/>
          </a:ln>
        </p:spPr>
      </p:pic>
      <p:cxnSp>
        <p:nvCxnSpPr>
          <p:cNvPr id="327" name="Соединительная линия"/>
          <p:cNvCxnSpPr>
            <a:stCxn id="316" idx="0"/>
            <a:endCxn id="318" idx="0"/>
          </p:cNvCxnSpPr>
          <p:nvPr/>
        </p:nvCxnSpPr>
        <p:spPr>
          <a:xfrm flipH="1" flipV="1">
            <a:off x="4241799" y="2009774"/>
            <a:ext cx="7988690" cy="4799862"/>
          </a:xfrm>
          <a:prstGeom prst="straightConnector1">
            <a:avLst/>
          </a:prstGeom>
          <a:ln w="25400">
            <a:solidFill>
              <a:srgbClr val="000000"/>
            </a:solidFill>
            <a:miter lim="400000"/>
          </a:ln>
        </p:spPr>
      </p:cxnSp>
      <p:sp>
        <p:nvSpPr>
          <p:cNvPr id="328" name="floor lamp"/>
          <p:cNvSpPr txBox="1"/>
          <p:nvPr/>
        </p:nvSpPr>
        <p:spPr>
          <a:xfrm>
            <a:off x="149125" y="5971542"/>
            <a:ext cx="6492445" cy="16761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0400">
                <a:solidFill>
                  <a:srgbClr val="EE230C"/>
                </a:solidFill>
              </a:defRPr>
            </a:lvl1pPr>
          </a:lstStyle>
          <a:p>
            <a:pPr/>
            <a:r>
              <a:t>floor lamp</a:t>
            </a:r>
          </a:p>
        </p:txBody>
      </p:sp>
      <p:sp>
        <p:nvSpPr>
          <p:cNvPr id="329" name="Straight Arrow Connector 33"/>
          <p:cNvSpPr/>
          <p:nvPr/>
        </p:nvSpPr>
        <p:spPr>
          <a:xfrm>
            <a:off x="3566688" y="2566244"/>
            <a:ext cx="2463768" cy="8978437"/>
          </a:xfrm>
          <a:prstGeom prst="line">
            <a:avLst/>
          </a:prstGeom>
          <a:ln w="215900">
            <a:solidFill>
              <a:srgbClr val="FFC000"/>
            </a:solidFill>
            <a:tailEnd type="triangle"/>
          </a:ln>
        </p:spPr>
        <p:txBody>
          <a:bodyPr lIns="45718" tIns="45718" rIns="45718" bIns="45718"/>
          <a:lstStyle/>
          <a:p>
            <a:pPr/>
          </a:p>
        </p:txBody>
      </p:sp>
      <p:sp>
        <p:nvSpPr>
          <p:cNvPr id="330" name="Straight Arrow Connector 33"/>
          <p:cNvSpPr/>
          <p:nvPr/>
        </p:nvSpPr>
        <p:spPr>
          <a:xfrm>
            <a:off x="3567919" y="2558301"/>
            <a:ext cx="6489554" cy="2023564"/>
          </a:xfrm>
          <a:prstGeom prst="line">
            <a:avLst/>
          </a:prstGeom>
          <a:ln w="215900">
            <a:solidFill>
              <a:srgbClr val="FFC000"/>
            </a:solidFill>
            <a:tailEnd type="triangle"/>
          </a:ln>
        </p:spPr>
        <p:txBody>
          <a:bodyPr lIns="45718" tIns="45718" rIns="45718" bIns="45718"/>
          <a:lstStyle/>
          <a:p>
            <a:pPr/>
          </a:p>
        </p:txBody>
      </p:sp>
      <p:sp>
        <p:nvSpPr>
          <p:cNvPr id="331" name="Straight Arrow Connector 33"/>
          <p:cNvSpPr/>
          <p:nvPr/>
        </p:nvSpPr>
        <p:spPr>
          <a:xfrm>
            <a:off x="3566688" y="2512164"/>
            <a:ext cx="15007414" cy="7842779"/>
          </a:xfrm>
          <a:prstGeom prst="line">
            <a:avLst/>
          </a:prstGeom>
          <a:ln w="215900">
            <a:solidFill>
              <a:srgbClr val="FFC000"/>
            </a:solidFill>
            <a:tailEnd type="triangle"/>
          </a:ln>
        </p:spPr>
        <p:txBody>
          <a:bodyPr lIns="45718" tIns="45718" rIns="45718" bIns="45718"/>
          <a:lstStyle/>
          <a:p>
            <a:pPr/>
          </a:p>
        </p:txBody>
      </p:sp>
      <p:sp>
        <p:nvSpPr>
          <p:cNvPr id="332" name="Straight Arrow Connector 11"/>
          <p:cNvSpPr/>
          <p:nvPr/>
        </p:nvSpPr>
        <p:spPr>
          <a:xfrm flipH="1">
            <a:off x="2212693" y="2756479"/>
            <a:ext cx="15130235" cy="2641698"/>
          </a:xfrm>
          <a:prstGeom prst="line">
            <a:avLst/>
          </a:prstGeom>
          <a:ln w="215900">
            <a:solidFill>
              <a:srgbClr val="A86798"/>
            </a:solidFill>
            <a:tailEnd type="triangle"/>
          </a:ln>
        </p:spPr>
        <p:txBody>
          <a:bodyPr lIns="45718" tIns="45718" rIns="45718" bIns="45718"/>
          <a:lstStyle/>
          <a:p>
            <a:pPr/>
          </a:p>
        </p:txBody>
      </p:sp>
      <p:sp>
        <p:nvSpPr>
          <p:cNvPr id="333" name="Straight Arrow Connector 11"/>
          <p:cNvSpPr/>
          <p:nvPr/>
        </p:nvSpPr>
        <p:spPr>
          <a:xfrm>
            <a:off x="17490052" y="2766881"/>
            <a:ext cx="3715589" cy="2668027"/>
          </a:xfrm>
          <a:prstGeom prst="line">
            <a:avLst/>
          </a:prstGeom>
          <a:ln w="215900">
            <a:solidFill>
              <a:srgbClr val="A86798"/>
            </a:solidFill>
            <a:tailEnd type="triangle"/>
          </a:ln>
        </p:spPr>
        <p:txBody>
          <a:bodyPr lIns="45718" tIns="45718" rIns="45718" bIns="45718"/>
          <a:lstStyle/>
          <a:p>
            <a:pPr/>
          </a:p>
        </p:txBody>
      </p:sp>
      <p:sp>
        <p:nvSpPr>
          <p:cNvPr id="334" name="Straight Arrow Connector 11"/>
          <p:cNvSpPr/>
          <p:nvPr/>
        </p:nvSpPr>
        <p:spPr>
          <a:xfrm flipH="1">
            <a:off x="12385823" y="2807528"/>
            <a:ext cx="4720818" cy="8018976"/>
          </a:xfrm>
          <a:prstGeom prst="line">
            <a:avLst/>
          </a:prstGeom>
          <a:ln w="215900">
            <a:solidFill>
              <a:srgbClr val="A86798"/>
            </a:solidFill>
            <a:tailEnd type="triangle"/>
          </a:ln>
        </p:spPr>
        <p:txBody>
          <a:bodyPr lIns="45718" tIns="45718" rIns="45718" bIns="45718"/>
          <a:lstStyle/>
          <a:p>
            <a:pPr/>
          </a:p>
        </p:txBody>
      </p:sp>
      <p:sp>
        <p:nvSpPr>
          <p:cNvPr id="335" name="house"/>
          <p:cNvSpPr txBox="1"/>
          <p:nvPr/>
        </p:nvSpPr>
        <p:spPr>
          <a:xfrm>
            <a:off x="5399151" y="11391235"/>
            <a:ext cx="3955187" cy="16761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0400">
                <a:solidFill>
                  <a:srgbClr val="004D80"/>
                </a:solidFill>
              </a:defRPr>
            </a:lvl1pPr>
          </a:lstStyle>
          <a:p>
            <a:pPr/>
            <a:r>
              <a:t>house</a:t>
            </a:r>
          </a:p>
        </p:txBody>
      </p:sp>
      <p:sp>
        <p:nvSpPr>
          <p:cNvPr id="336" name="clock"/>
          <p:cNvSpPr txBox="1"/>
          <p:nvPr/>
        </p:nvSpPr>
        <p:spPr>
          <a:xfrm>
            <a:off x="13811991" y="5971541"/>
            <a:ext cx="3536494" cy="16761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0400">
                <a:solidFill>
                  <a:srgbClr val="EE230C"/>
                </a:solidFill>
              </a:defRPr>
            </a:lvl1pPr>
          </a:lstStyle>
          <a:p>
            <a:pPr/>
            <a:r>
              <a:t>clock</a:t>
            </a:r>
          </a:p>
        </p:txBody>
      </p:sp>
      <p:sp>
        <p:nvSpPr>
          <p:cNvPr id="337" name="hill"/>
          <p:cNvSpPr txBox="1"/>
          <p:nvPr/>
        </p:nvSpPr>
        <p:spPr>
          <a:xfrm>
            <a:off x="9359120" y="3944503"/>
            <a:ext cx="1919835" cy="16761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0400">
                <a:solidFill>
                  <a:srgbClr val="EE230C"/>
                </a:solidFill>
              </a:defRPr>
            </a:lvl1pPr>
          </a:lstStyle>
          <a:p>
            <a:pPr/>
            <a:r>
              <a:t>hill</a:t>
            </a:r>
          </a:p>
        </p:txBody>
      </p:sp>
      <p:sp>
        <p:nvSpPr>
          <p:cNvPr id="338" name="wall"/>
          <p:cNvSpPr txBox="1"/>
          <p:nvPr/>
        </p:nvSpPr>
        <p:spPr>
          <a:xfrm>
            <a:off x="18325203" y="10563172"/>
            <a:ext cx="2629104" cy="16761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0400">
                <a:solidFill>
                  <a:srgbClr val="EE230C"/>
                </a:solidFill>
              </a:defRPr>
            </a:lvl1pPr>
          </a:lstStyle>
          <a:p>
            <a:pPr/>
            <a:r>
              <a:t>wall</a:t>
            </a:r>
          </a:p>
        </p:txBody>
      </p:sp>
      <p:sp>
        <p:nvSpPr>
          <p:cNvPr id="339" name="tree"/>
          <p:cNvSpPr txBox="1"/>
          <p:nvPr/>
        </p:nvSpPr>
        <p:spPr>
          <a:xfrm>
            <a:off x="10899241" y="11391235"/>
            <a:ext cx="2585517" cy="16761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0400">
                <a:solidFill>
                  <a:srgbClr val="EE230C"/>
                </a:solidFill>
              </a:defRPr>
            </a:lvl1pPr>
          </a:lstStyle>
          <a:p>
            <a:pPr/>
            <a:r>
              <a:t>tree</a:t>
            </a:r>
          </a:p>
        </p:txBody>
      </p:sp>
      <p:sp>
        <p:nvSpPr>
          <p:cNvPr id="340" name="tower"/>
          <p:cNvSpPr txBox="1"/>
          <p:nvPr/>
        </p:nvSpPr>
        <p:spPr>
          <a:xfrm>
            <a:off x="19537778" y="5967151"/>
            <a:ext cx="3733293" cy="16761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0400">
                <a:solidFill>
                  <a:srgbClr val="EE230C"/>
                </a:solidFill>
              </a:defRPr>
            </a:lvl1pPr>
          </a:lstStyle>
          <a:p>
            <a:pPr/>
            <a:r>
              <a:t>tower</a:t>
            </a:r>
          </a:p>
        </p:txBody>
      </p:sp>
      <p:sp>
        <p:nvSpPr>
          <p:cNvPr id="341" name="Straight Arrow Connector 11"/>
          <p:cNvSpPr/>
          <p:nvPr/>
        </p:nvSpPr>
        <p:spPr>
          <a:xfrm flipH="1">
            <a:off x="16699377" y="2620179"/>
            <a:ext cx="709078" cy="3928905"/>
          </a:xfrm>
          <a:prstGeom prst="line">
            <a:avLst/>
          </a:prstGeom>
          <a:ln w="215900">
            <a:solidFill>
              <a:srgbClr val="A86798"/>
            </a:solidFill>
            <a:tailEnd type="triangle"/>
          </a:ln>
        </p:spPr>
        <p:txBody>
          <a:bodyPr lIns="45718" tIns="45718" rIns="45718" bIns="45718"/>
          <a:lstStyle/>
          <a:p>
            <a:pPr/>
          </a:p>
        </p:txBody>
      </p:sp>
      <p:sp>
        <p:nvSpPr>
          <p:cNvPr id="342" name="1)"/>
          <p:cNvSpPr txBox="1"/>
          <p:nvPr/>
        </p:nvSpPr>
        <p:spPr>
          <a:xfrm>
            <a:off x="1097128" y="8166827"/>
            <a:ext cx="1097598" cy="15029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500">
                <a:solidFill>
                  <a:srgbClr val="000000"/>
                </a:solidFill>
              </a:defRPr>
            </a:lvl1pPr>
          </a:lstStyle>
          <a:p>
            <a:pPr/>
            <a:r>
              <a:t>1)</a:t>
            </a:r>
          </a:p>
        </p:txBody>
      </p:sp>
      <p:sp>
        <p:nvSpPr>
          <p:cNvPr id="343" name="2)"/>
          <p:cNvSpPr txBox="1"/>
          <p:nvPr/>
        </p:nvSpPr>
        <p:spPr>
          <a:xfrm>
            <a:off x="8293999" y="4031138"/>
            <a:ext cx="1097599" cy="15029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500">
                <a:solidFill>
                  <a:srgbClr val="000000"/>
                </a:solidFill>
              </a:defRPr>
            </a:lvl1pPr>
          </a:lstStyle>
          <a:p>
            <a:pPr/>
            <a:r>
              <a:t>2)</a:t>
            </a:r>
          </a:p>
        </p:txBody>
      </p:sp>
      <p:sp>
        <p:nvSpPr>
          <p:cNvPr id="344" name="3)"/>
          <p:cNvSpPr txBox="1"/>
          <p:nvPr/>
        </p:nvSpPr>
        <p:spPr>
          <a:xfrm>
            <a:off x="12714392" y="6106540"/>
            <a:ext cx="1097599" cy="15029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500">
                <a:solidFill>
                  <a:srgbClr val="000000"/>
                </a:solidFill>
              </a:defRPr>
            </a:lvl1pPr>
          </a:lstStyle>
          <a:p>
            <a:pPr/>
            <a:r>
              <a:t>3)</a:t>
            </a:r>
          </a:p>
        </p:txBody>
      </p:sp>
      <p:sp>
        <p:nvSpPr>
          <p:cNvPr id="345" name="4)"/>
          <p:cNvSpPr txBox="1"/>
          <p:nvPr/>
        </p:nvSpPr>
        <p:spPr>
          <a:xfrm>
            <a:off x="18325203" y="5953067"/>
            <a:ext cx="1097598" cy="15029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500">
                <a:solidFill>
                  <a:srgbClr val="000000"/>
                </a:solidFill>
              </a:defRPr>
            </a:lvl1pPr>
          </a:lstStyle>
          <a:p>
            <a:pPr/>
            <a:r>
              <a:t>4)</a:t>
            </a:r>
          </a:p>
        </p:txBody>
      </p:sp>
      <p:sp>
        <p:nvSpPr>
          <p:cNvPr id="346" name="5)"/>
          <p:cNvSpPr txBox="1"/>
          <p:nvPr/>
        </p:nvSpPr>
        <p:spPr>
          <a:xfrm>
            <a:off x="17179436" y="10771403"/>
            <a:ext cx="1097599" cy="15029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500">
                <a:solidFill>
                  <a:srgbClr val="000000"/>
                </a:solidFill>
              </a:defRPr>
            </a:lvl1pPr>
          </a:lstStyle>
          <a:p>
            <a:pPr/>
            <a:r>
              <a:t>5)</a:t>
            </a:r>
          </a:p>
        </p:txBody>
      </p:sp>
      <p:sp>
        <p:nvSpPr>
          <p:cNvPr id="347" name="6)"/>
          <p:cNvSpPr txBox="1"/>
          <p:nvPr/>
        </p:nvSpPr>
        <p:spPr>
          <a:xfrm>
            <a:off x="11175313" y="10068822"/>
            <a:ext cx="1097599" cy="15029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500">
                <a:solidFill>
                  <a:srgbClr val="000000"/>
                </a:solidFill>
              </a:defRPr>
            </a:lvl1pPr>
          </a:lstStyle>
          <a:p>
            <a:pPr/>
            <a:r>
              <a:t>6)</a:t>
            </a:r>
          </a:p>
        </p:txBody>
      </p:sp>
      <p:sp>
        <p:nvSpPr>
          <p:cNvPr id="348" name="7)"/>
          <p:cNvSpPr txBox="1"/>
          <p:nvPr/>
        </p:nvSpPr>
        <p:spPr>
          <a:xfrm>
            <a:off x="4025422" y="11477869"/>
            <a:ext cx="1097598" cy="15029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500">
                <a:solidFill>
                  <a:srgbClr val="000000"/>
                </a:solidFill>
              </a:defRPr>
            </a:lvl1pPr>
          </a:lstStyle>
          <a:p>
            <a:pPr/>
            <a:r>
              <a:t>7)</a:t>
            </a:r>
          </a:p>
        </p:txBody>
      </p:sp>
      <p:sp>
        <p:nvSpPr>
          <p:cNvPr id="349"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332"/>
                                        </p:tgtEl>
                                        <p:attrNameLst>
                                          <p:attrName>style.visibility</p:attrName>
                                        </p:attrNameLst>
                                      </p:cBhvr>
                                      <p:to>
                                        <p:strVal val="visible"/>
                                      </p:to>
                                    </p:set>
                                    <p:animEffect filter="wipe(up)" transition="in">
                                      <p:cBhvr>
                                        <p:cTn id="7" dur="1000"/>
                                        <p:tgtEl>
                                          <p:spTgt spid="33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330"/>
                                        </p:tgtEl>
                                        <p:attrNameLst>
                                          <p:attrName>style.visibility</p:attrName>
                                        </p:attrNameLst>
                                      </p:cBhvr>
                                      <p:to>
                                        <p:strVal val="visible"/>
                                      </p:to>
                                    </p:set>
                                    <p:animEffect filter="wipe(up)" transition="in">
                                      <p:cBhvr>
                                        <p:cTn id="12" dur="1000"/>
                                        <p:tgtEl>
                                          <p:spTgt spid="33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2" grpId="3" fill="hold">
                                  <p:stCondLst>
                                    <p:cond delay="0"/>
                                  </p:stCondLst>
                                  <p:iterate type="el" backwards="0">
                                    <p:tmAbs val="0"/>
                                  </p:iterate>
                                  <p:childTnLst>
                                    <p:set>
                                      <p:cBhvr>
                                        <p:cTn id="16" fill="hold"/>
                                        <p:tgtEl>
                                          <p:spTgt spid="341"/>
                                        </p:tgtEl>
                                        <p:attrNameLst>
                                          <p:attrName>style.visibility</p:attrName>
                                        </p:attrNameLst>
                                      </p:cBhvr>
                                      <p:to>
                                        <p:strVal val="visible"/>
                                      </p:to>
                                    </p:set>
                                    <p:animEffect filter="wipe(up)" transition="in">
                                      <p:cBhvr>
                                        <p:cTn id="17" dur="1000"/>
                                        <p:tgtEl>
                                          <p:spTgt spid="341"/>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 presetID="22" grpId="4" fill="hold">
                                  <p:stCondLst>
                                    <p:cond delay="0"/>
                                  </p:stCondLst>
                                  <p:iterate type="el" backwards="0">
                                    <p:tmAbs val="0"/>
                                  </p:iterate>
                                  <p:childTnLst>
                                    <p:set>
                                      <p:cBhvr>
                                        <p:cTn id="21" fill="hold"/>
                                        <p:tgtEl>
                                          <p:spTgt spid="333"/>
                                        </p:tgtEl>
                                        <p:attrNameLst>
                                          <p:attrName>style.visibility</p:attrName>
                                        </p:attrNameLst>
                                      </p:cBhvr>
                                      <p:to>
                                        <p:strVal val="visible"/>
                                      </p:to>
                                    </p:set>
                                    <p:animEffect filter="wipe(up)" transition="in">
                                      <p:cBhvr>
                                        <p:cTn id="22" dur="1000"/>
                                        <p:tgtEl>
                                          <p:spTgt spid="333"/>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 presetID="22" grpId="5" fill="hold">
                                  <p:stCondLst>
                                    <p:cond delay="0"/>
                                  </p:stCondLst>
                                  <p:iterate type="el" backwards="0">
                                    <p:tmAbs val="0"/>
                                  </p:iterate>
                                  <p:childTnLst>
                                    <p:set>
                                      <p:cBhvr>
                                        <p:cTn id="26" fill="hold"/>
                                        <p:tgtEl>
                                          <p:spTgt spid="331"/>
                                        </p:tgtEl>
                                        <p:attrNameLst>
                                          <p:attrName>style.visibility</p:attrName>
                                        </p:attrNameLst>
                                      </p:cBhvr>
                                      <p:to>
                                        <p:strVal val="visible"/>
                                      </p:to>
                                    </p:set>
                                    <p:animEffect filter="wipe(up)" transition="in">
                                      <p:cBhvr>
                                        <p:cTn id="27" dur="1000"/>
                                        <p:tgtEl>
                                          <p:spTgt spid="331"/>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1" presetID="22" grpId="6" fill="hold">
                                  <p:stCondLst>
                                    <p:cond delay="0"/>
                                  </p:stCondLst>
                                  <p:iterate type="el" backwards="0">
                                    <p:tmAbs val="0"/>
                                  </p:iterate>
                                  <p:childTnLst>
                                    <p:set>
                                      <p:cBhvr>
                                        <p:cTn id="31" fill="hold"/>
                                        <p:tgtEl>
                                          <p:spTgt spid="334"/>
                                        </p:tgtEl>
                                        <p:attrNameLst>
                                          <p:attrName>style.visibility</p:attrName>
                                        </p:attrNameLst>
                                      </p:cBhvr>
                                      <p:to>
                                        <p:strVal val="visible"/>
                                      </p:to>
                                    </p:set>
                                    <p:animEffect filter="wipe(up)" transition="in">
                                      <p:cBhvr>
                                        <p:cTn id="32" dur="1000"/>
                                        <p:tgtEl>
                                          <p:spTgt spid="334"/>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1" presetID="22" grpId="7" fill="hold">
                                  <p:stCondLst>
                                    <p:cond delay="0"/>
                                  </p:stCondLst>
                                  <p:iterate type="el" backwards="0">
                                    <p:tmAbs val="0"/>
                                  </p:iterate>
                                  <p:childTnLst>
                                    <p:set>
                                      <p:cBhvr>
                                        <p:cTn id="36" fill="hold"/>
                                        <p:tgtEl>
                                          <p:spTgt spid="329"/>
                                        </p:tgtEl>
                                        <p:attrNameLst>
                                          <p:attrName>style.visibility</p:attrName>
                                        </p:attrNameLst>
                                      </p:cBhvr>
                                      <p:to>
                                        <p:strVal val="visible"/>
                                      </p:to>
                                    </p:set>
                                    <p:animEffect filter="wipe(up)" transition="in">
                                      <p:cBhvr>
                                        <p:cTn id="37" dur="1000"/>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1" grpId="3"/>
      <p:bldP build="whole" bldLvl="1" animBg="1" rev="0" advAuto="0" spid="332" grpId="1"/>
      <p:bldP build="whole" bldLvl="1" animBg="1" rev="0" advAuto="0" spid="331" grpId="5"/>
      <p:bldP build="whole" bldLvl="1" animBg="1" rev="0" advAuto="0" spid="334" grpId="6"/>
      <p:bldP build="whole" bldLvl="1" animBg="1" rev="0" advAuto="0" spid="330" grpId="2"/>
      <p:bldP build="whole" bldLvl="1" animBg="1" rev="0" advAuto="0" spid="333" grpId="4"/>
      <p:bldP build="whole" bldLvl="1" animBg="1" rev="0" advAuto="0" spid="329" grpId="7"/>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Прямоугольник"/>
          <p:cNvSpPr/>
          <p:nvPr/>
        </p:nvSpPr>
        <p:spPr>
          <a:xfrm>
            <a:off x="351409" y="351072"/>
            <a:ext cx="23681182" cy="13013856"/>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52" name="Прямоугольник"/>
          <p:cNvSpPr/>
          <p:nvPr/>
        </p:nvSpPr>
        <p:spPr>
          <a:xfrm>
            <a:off x="402388" y="316389"/>
            <a:ext cx="23579224" cy="13083222"/>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53"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pic>
        <p:nvPicPr>
          <p:cNvPr id="354" name="On In Under.mp4" descr="On In Under.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928395" y="660297"/>
            <a:ext cx="16527210" cy="1239540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5046" fill="hold"/>
                                        <p:tgtEl>
                                          <p:spTgt spid="35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54"/>
                </p:tgtEl>
              </p:cMediaNode>
            </p:video>
            <p:seq concurrent="1" prevAc="none" nextAc="seek">
              <p:cTn id="8" evtFilter="cancelBubble" nodeType="interactiveSeq" restart="whenNotActive" fill="hold">
                <p:stCondLst>
                  <p:cond delay="0" evt="onClick">
                    <p:tgtEl>
                      <p:spTgt spid="35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54"/>
                                        </p:tgtEl>
                                      </p:cBhvr>
                                    </p:cmd>
                                  </p:childTnLst>
                                </p:cTn>
                              </p:par>
                            </p:childTnLst>
                          </p:cTn>
                        </p:par>
                      </p:childTnLst>
                    </p:cTn>
                  </p:par>
                </p:childTnLst>
              </p:cTn>
              <p:nextCondLst>
                <p:cond delay="0" evt="onClick">
                  <p:tgtEl>
                    <p:spTgt spid="35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Прямоугольник"/>
          <p:cNvSpPr/>
          <p:nvPr/>
        </p:nvSpPr>
        <p:spPr>
          <a:xfrm>
            <a:off x="389897" y="302707"/>
            <a:ext cx="23681182" cy="13013857"/>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57" name="Прямоугольник"/>
          <p:cNvSpPr/>
          <p:nvPr/>
        </p:nvSpPr>
        <p:spPr>
          <a:xfrm>
            <a:off x="402388" y="316389"/>
            <a:ext cx="23579224" cy="13083221"/>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58" name="Текст"/>
          <p:cNvSpPr txBox="1"/>
          <p:nvPr/>
        </p:nvSpPr>
        <p:spPr>
          <a:xfrm>
            <a:off x="6165205" y="-7496914"/>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pPr/>
            <a:r>
              <a:t> </a:t>
            </a:r>
          </a:p>
        </p:txBody>
      </p:sp>
      <p:pic>
        <p:nvPicPr>
          <p:cNvPr id="359" name="page76image61346272.jpg" descr="page76image61346272.jpg"/>
          <p:cNvPicPr>
            <a:picLocks noChangeAspect="1"/>
          </p:cNvPicPr>
          <p:nvPr/>
        </p:nvPicPr>
        <p:blipFill>
          <a:blip r:embed="rId2">
            <a:extLst/>
          </a:blip>
          <a:srcRect l="11231" t="51219" r="12148" b="34934"/>
          <a:stretch>
            <a:fillRect/>
          </a:stretch>
        </p:blipFill>
        <p:spPr>
          <a:xfrm>
            <a:off x="2386796" y="8203768"/>
            <a:ext cx="19687510" cy="4800297"/>
          </a:xfrm>
          <a:prstGeom prst="rect">
            <a:avLst/>
          </a:prstGeom>
          <a:ln w="12700">
            <a:miter lim="400000"/>
          </a:ln>
        </p:spPr>
      </p:pic>
      <p:pic>
        <p:nvPicPr>
          <p:cNvPr id="360" name="page76image61346272.jpg" descr="page76image61346272.jpg"/>
          <p:cNvPicPr>
            <a:picLocks noChangeAspect="1"/>
          </p:cNvPicPr>
          <p:nvPr/>
        </p:nvPicPr>
        <p:blipFill>
          <a:blip r:embed="rId2">
            <a:extLst/>
          </a:blip>
          <a:srcRect l="8343" t="18317" r="14583" b="48937"/>
          <a:stretch>
            <a:fillRect/>
          </a:stretch>
        </p:blipFill>
        <p:spPr>
          <a:xfrm>
            <a:off x="4824562" y="681475"/>
            <a:ext cx="13808060" cy="7915640"/>
          </a:xfrm>
          <a:prstGeom prst="rect">
            <a:avLst/>
          </a:prstGeom>
          <a:ln w="12700">
            <a:miter lim="400000"/>
          </a:ln>
        </p:spPr>
      </p:pic>
      <p:sp>
        <p:nvSpPr>
          <p:cNvPr id="361" name="is/are"/>
          <p:cNvSpPr txBox="1"/>
          <p:nvPr/>
        </p:nvSpPr>
        <p:spPr>
          <a:xfrm>
            <a:off x="1481966" y="1617228"/>
            <a:ext cx="2637664" cy="12173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400">
                <a:solidFill>
                  <a:srgbClr val="000000"/>
                </a:solidFill>
              </a:defRPr>
            </a:lvl1pPr>
          </a:lstStyle>
          <a:p>
            <a:pPr/>
            <a:r>
              <a:t>is/are</a:t>
            </a:r>
          </a:p>
        </p:txBody>
      </p:sp>
      <p:sp>
        <p:nvSpPr>
          <p:cNvPr id="362" name="AngelikaV"/>
          <p:cNvSpPr txBox="1"/>
          <p:nvPr/>
        </p:nvSpPr>
        <p:spPr>
          <a:xfrm>
            <a:off x="218341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
        <p:nvSpPr>
          <p:cNvPr id="363" name="is/are"/>
          <p:cNvSpPr txBox="1"/>
          <p:nvPr/>
        </p:nvSpPr>
        <p:spPr>
          <a:xfrm>
            <a:off x="909640" y="2522163"/>
            <a:ext cx="3051176"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solidFill>
                  <a:srgbClr val="000000"/>
                </a:solidFill>
              </a:defRPr>
            </a:pPr>
            <a:r>
              <a:t>ед.ч</a:t>
            </a:r>
            <a:r>
              <a:rPr b="1"/>
              <a:t> \</a:t>
            </a:r>
            <a:r>
              <a:t>мн.ч</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Прямоугольник"/>
          <p:cNvSpPr/>
          <p:nvPr/>
        </p:nvSpPr>
        <p:spPr>
          <a:xfrm>
            <a:off x="351409" y="351071"/>
            <a:ext cx="23681182" cy="13013857"/>
          </a:xfrm>
          <a:prstGeom prst="rect">
            <a:avLst/>
          </a:prstGeom>
          <a:solidFill>
            <a:srgbClr val="A6E9B2"/>
          </a:solidFill>
          <a:ln w="12700">
            <a:miter lim="400000"/>
          </a:ln>
        </p:spPr>
        <p:txBody>
          <a:bodyPr lIns="50800" tIns="50800" rIns="50800" bIns="50800" anchor="ctr"/>
          <a:lstStyle/>
          <a:p>
            <a:pPr>
              <a:defRPr b="1" sz="12000">
                <a:solidFill>
                  <a:srgbClr val="000000"/>
                </a:solidFill>
              </a:defRPr>
            </a:pPr>
          </a:p>
        </p:txBody>
      </p:sp>
      <p:sp>
        <p:nvSpPr>
          <p:cNvPr id="366" name="Прямоугольник"/>
          <p:cNvSpPr/>
          <p:nvPr/>
        </p:nvSpPr>
        <p:spPr>
          <a:xfrm>
            <a:off x="402388" y="316389"/>
            <a:ext cx="23579224" cy="13083221"/>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67" name="1) ______ sparrows are small."/>
          <p:cNvSpPr txBox="1"/>
          <p:nvPr/>
        </p:nvSpPr>
        <p:spPr>
          <a:xfrm>
            <a:off x="-1049657" y="4806872"/>
            <a:ext cx="190698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1) ______ sparrows are small.</a:t>
            </a:r>
          </a:p>
        </p:txBody>
      </p:sp>
      <p:sp>
        <p:nvSpPr>
          <p:cNvPr id="368" name="ex 5, p 74 Закончи предложения. Вставь в них по смыслу all или not all"/>
          <p:cNvSpPr txBox="1"/>
          <p:nvPr/>
        </p:nvSpPr>
        <p:spPr>
          <a:xfrm>
            <a:off x="2530528" y="1710825"/>
            <a:ext cx="18408544" cy="16075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900">
                <a:solidFill>
                  <a:srgbClr val="000000"/>
                </a:solidFill>
              </a:defRPr>
            </a:pPr>
            <a:r>
              <a:t>ex 5, p 74 Закончи предложения. Вставь в них по смыслу </a:t>
            </a:r>
            <a:r>
              <a:rPr b="1"/>
              <a:t>all </a:t>
            </a:r>
            <a:r>
              <a:t>или</a:t>
            </a:r>
            <a:r>
              <a:rPr b="1"/>
              <a:t> not all</a:t>
            </a:r>
          </a:p>
        </p:txBody>
      </p:sp>
      <p:sp>
        <p:nvSpPr>
          <p:cNvPr id="369" name="2) ______ boys and girls like to play games."/>
          <p:cNvSpPr txBox="1"/>
          <p:nvPr/>
        </p:nvSpPr>
        <p:spPr>
          <a:xfrm>
            <a:off x="677542" y="6521372"/>
            <a:ext cx="226364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2) ______ boys and girls like to play games.</a:t>
            </a:r>
          </a:p>
        </p:txBody>
      </p:sp>
      <p:sp>
        <p:nvSpPr>
          <p:cNvPr id="370" name="3) ______ boys and girls like to read books."/>
          <p:cNvSpPr txBox="1"/>
          <p:nvPr/>
        </p:nvSpPr>
        <p:spPr>
          <a:xfrm>
            <a:off x="481314" y="8281839"/>
            <a:ext cx="23028914"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3) ______ boys and girls like to read books.</a:t>
            </a:r>
          </a:p>
        </p:txBody>
      </p:sp>
      <p:sp>
        <p:nvSpPr>
          <p:cNvPr id="371" name="4) ______ TV towers are tall."/>
          <p:cNvSpPr txBox="1"/>
          <p:nvPr/>
        </p:nvSpPr>
        <p:spPr>
          <a:xfrm>
            <a:off x="-1354457" y="9953406"/>
            <a:ext cx="190698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4) ______ TV towers are tall.</a:t>
            </a:r>
          </a:p>
        </p:txBody>
      </p:sp>
      <p:sp>
        <p:nvSpPr>
          <p:cNvPr id="372" name="5) ______ dogs can swim."/>
          <p:cNvSpPr txBox="1"/>
          <p:nvPr/>
        </p:nvSpPr>
        <p:spPr>
          <a:xfrm>
            <a:off x="-1964057" y="11756806"/>
            <a:ext cx="190698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5) ______ dogs can swim.</a:t>
            </a:r>
          </a:p>
        </p:txBody>
      </p:sp>
      <p:sp>
        <p:nvSpPr>
          <p:cNvPr id="373" name="AngelikaV"/>
          <p:cNvSpPr txBox="1"/>
          <p:nvPr/>
        </p:nvSpPr>
        <p:spPr>
          <a:xfrm>
            <a:off x="21681795" y="12649200"/>
            <a:ext cx="1772210"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Прямоугольник"/>
          <p:cNvSpPr/>
          <p:nvPr/>
        </p:nvSpPr>
        <p:spPr>
          <a:xfrm>
            <a:off x="351409" y="351071"/>
            <a:ext cx="23681182" cy="13013857"/>
          </a:xfrm>
          <a:prstGeom prst="rect">
            <a:avLst/>
          </a:prstGeom>
          <a:solidFill>
            <a:srgbClr val="A6E9B2"/>
          </a:solidFill>
          <a:ln w="12700">
            <a:miter lim="400000"/>
          </a:ln>
        </p:spPr>
        <p:txBody>
          <a:bodyPr lIns="50800" tIns="50800" rIns="50800" bIns="50800" anchor="ctr"/>
          <a:lstStyle/>
          <a:p>
            <a:pPr>
              <a:defRPr b="1" sz="12000">
                <a:solidFill>
                  <a:srgbClr val="000000"/>
                </a:solidFill>
              </a:defRPr>
            </a:pPr>
          </a:p>
        </p:txBody>
      </p:sp>
      <p:sp>
        <p:nvSpPr>
          <p:cNvPr id="376" name="Прямоугольник"/>
          <p:cNvSpPr/>
          <p:nvPr/>
        </p:nvSpPr>
        <p:spPr>
          <a:xfrm>
            <a:off x="402388" y="316389"/>
            <a:ext cx="23579224" cy="13083221"/>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77" name="1) ______ sparrows are small."/>
          <p:cNvSpPr txBox="1"/>
          <p:nvPr/>
        </p:nvSpPr>
        <p:spPr>
          <a:xfrm>
            <a:off x="-1049657" y="4806872"/>
            <a:ext cx="190698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1) ______ sparrows are small.</a:t>
            </a:r>
          </a:p>
        </p:txBody>
      </p:sp>
      <p:sp>
        <p:nvSpPr>
          <p:cNvPr id="378" name="ex 5, p 74 Закончи предложения. Вставь в них по смыслу all или not all"/>
          <p:cNvSpPr txBox="1"/>
          <p:nvPr/>
        </p:nvSpPr>
        <p:spPr>
          <a:xfrm>
            <a:off x="2530528" y="1710825"/>
            <a:ext cx="18408544" cy="16075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900">
                <a:solidFill>
                  <a:srgbClr val="000000"/>
                </a:solidFill>
              </a:defRPr>
            </a:pPr>
            <a:r>
              <a:t>ex 5, p 74 Закончи предложения. Вставь в них по смыслу </a:t>
            </a:r>
            <a:r>
              <a:rPr b="1"/>
              <a:t>all </a:t>
            </a:r>
            <a:r>
              <a:t>или</a:t>
            </a:r>
            <a:r>
              <a:rPr b="1"/>
              <a:t> not all</a:t>
            </a:r>
          </a:p>
        </p:txBody>
      </p:sp>
      <p:sp>
        <p:nvSpPr>
          <p:cNvPr id="379" name="2) ______ boys and girls like to play games."/>
          <p:cNvSpPr txBox="1"/>
          <p:nvPr/>
        </p:nvSpPr>
        <p:spPr>
          <a:xfrm>
            <a:off x="677542" y="6521371"/>
            <a:ext cx="226364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2) ______ boys and girls like to play games.</a:t>
            </a:r>
          </a:p>
        </p:txBody>
      </p:sp>
      <p:sp>
        <p:nvSpPr>
          <p:cNvPr id="380" name="3) ______ boys and girls like to read books."/>
          <p:cNvSpPr txBox="1"/>
          <p:nvPr/>
        </p:nvSpPr>
        <p:spPr>
          <a:xfrm>
            <a:off x="481314" y="8281839"/>
            <a:ext cx="23028914"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3) ______ boys and girls like to read books.</a:t>
            </a:r>
          </a:p>
        </p:txBody>
      </p:sp>
      <p:sp>
        <p:nvSpPr>
          <p:cNvPr id="381" name="4) ______ TV towers are tall."/>
          <p:cNvSpPr txBox="1"/>
          <p:nvPr/>
        </p:nvSpPr>
        <p:spPr>
          <a:xfrm>
            <a:off x="-1354457" y="9953406"/>
            <a:ext cx="190698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4) ______ TV towers are tall.</a:t>
            </a:r>
          </a:p>
        </p:txBody>
      </p:sp>
      <p:sp>
        <p:nvSpPr>
          <p:cNvPr id="382" name="5) ______ dogs can swim."/>
          <p:cNvSpPr txBox="1"/>
          <p:nvPr/>
        </p:nvSpPr>
        <p:spPr>
          <a:xfrm>
            <a:off x="-1964057" y="11756806"/>
            <a:ext cx="190698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5) ______ dogs can swim.</a:t>
            </a:r>
          </a:p>
        </p:txBody>
      </p:sp>
      <p:sp>
        <p:nvSpPr>
          <p:cNvPr id="383" name="All"/>
          <p:cNvSpPr txBox="1"/>
          <p:nvPr/>
        </p:nvSpPr>
        <p:spPr>
          <a:xfrm>
            <a:off x="1006965" y="3779417"/>
            <a:ext cx="5970168" cy="16268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0000">
                <a:solidFill>
                  <a:srgbClr val="B51600"/>
                </a:solidFill>
              </a:defRPr>
            </a:lvl1pPr>
          </a:lstStyle>
          <a:p>
            <a:pPr/>
            <a:r>
              <a:t>All </a:t>
            </a:r>
          </a:p>
        </p:txBody>
      </p:sp>
      <p:sp>
        <p:nvSpPr>
          <p:cNvPr id="384"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Прямоугольник"/>
          <p:cNvSpPr/>
          <p:nvPr/>
        </p:nvSpPr>
        <p:spPr>
          <a:xfrm>
            <a:off x="351409" y="351071"/>
            <a:ext cx="23681182" cy="13013857"/>
          </a:xfrm>
          <a:prstGeom prst="rect">
            <a:avLst/>
          </a:prstGeom>
          <a:solidFill>
            <a:srgbClr val="A6E9B2"/>
          </a:solidFill>
          <a:ln w="12700">
            <a:miter lim="400000"/>
          </a:ln>
        </p:spPr>
        <p:txBody>
          <a:bodyPr lIns="50800" tIns="50800" rIns="50800" bIns="50800" anchor="ctr"/>
          <a:lstStyle/>
          <a:p>
            <a:pPr>
              <a:defRPr b="1" sz="12000">
                <a:solidFill>
                  <a:srgbClr val="000000"/>
                </a:solidFill>
              </a:defRPr>
            </a:pPr>
          </a:p>
        </p:txBody>
      </p:sp>
      <p:sp>
        <p:nvSpPr>
          <p:cNvPr id="387" name="Прямоугольник"/>
          <p:cNvSpPr/>
          <p:nvPr/>
        </p:nvSpPr>
        <p:spPr>
          <a:xfrm>
            <a:off x="402388" y="316389"/>
            <a:ext cx="23579224" cy="13083221"/>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88" name="1) ______ sparrows are small."/>
          <p:cNvSpPr txBox="1"/>
          <p:nvPr/>
        </p:nvSpPr>
        <p:spPr>
          <a:xfrm>
            <a:off x="-1049657" y="4806872"/>
            <a:ext cx="190698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1) ______ sparrows are small.</a:t>
            </a:r>
          </a:p>
        </p:txBody>
      </p:sp>
      <p:sp>
        <p:nvSpPr>
          <p:cNvPr id="389" name="ex 5, p 74 Закончи предложения. Вставь в них по смыслу all или not all"/>
          <p:cNvSpPr txBox="1"/>
          <p:nvPr/>
        </p:nvSpPr>
        <p:spPr>
          <a:xfrm>
            <a:off x="2530528" y="1710825"/>
            <a:ext cx="18408544" cy="16075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900">
                <a:solidFill>
                  <a:srgbClr val="000000"/>
                </a:solidFill>
              </a:defRPr>
            </a:pPr>
            <a:r>
              <a:t>ex 5, p 74 Закончи предложения. Вставь в них по смыслу </a:t>
            </a:r>
            <a:r>
              <a:rPr b="1"/>
              <a:t>all </a:t>
            </a:r>
            <a:r>
              <a:t>или</a:t>
            </a:r>
            <a:r>
              <a:rPr b="1"/>
              <a:t> not all</a:t>
            </a:r>
          </a:p>
        </p:txBody>
      </p:sp>
      <p:sp>
        <p:nvSpPr>
          <p:cNvPr id="390" name="2) ______ boys and girls like to play games."/>
          <p:cNvSpPr txBox="1"/>
          <p:nvPr/>
        </p:nvSpPr>
        <p:spPr>
          <a:xfrm>
            <a:off x="677542" y="6521371"/>
            <a:ext cx="226364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2) ______ boys and girls like to play games.</a:t>
            </a:r>
          </a:p>
        </p:txBody>
      </p:sp>
      <p:sp>
        <p:nvSpPr>
          <p:cNvPr id="391" name="3) ______ boys and girls like to read books."/>
          <p:cNvSpPr txBox="1"/>
          <p:nvPr/>
        </p:nvSpPr>
        <p:spPr>
          <a:xfrm>
            <a:off x="481314" y="8281839"/>
            <a:ext cx="23028914"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3) ______ boys and girls like to read books.</a:t>
            </a:r>
          </a:p>
        </p:txBody>
      </p:sp>
      <p:sp>
        <p:nvSpPr>
          <p:cNvPr id="392" name="4) ______ TV towers are tall."/>
          <p:cNvSpPr txBox="1"/>
          <p:nvPr/>
        </p:nvSpPr>
        <p:spPr>
          <a:xfrm>
            <a:off x="-1354457" y="9953406"/>
            <a:ext cx="190698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4) ______ TV towers are tall.</a:t>
            </a:r>
          </a:p>
        </p:txBody>
      </p:sp>
      <p:sp>
        <p:nvSpPr>
          <p:cNvPr id="393" name="5) ______ dogs can swim."/>
          <p:cNvSpPr txBox="1"/>
          <p:nvPr/>
        </p:nvSpPr>
        <p:spPr>
          <a:xfrm>
            <a:off x="-1964057" y="11756806"/>
            <a:ext cx="190698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5) ______ dogs can swim.</a:t>
            </a:r>
          </a:p>
        </p:txBody>
      </p:sp>
      <p:sp>
        <p:nvSpPr>
          <p:cNvPr id="394" name="All"/>
          <p:cNvSpPr txBox="1"/>
          <p:nvPr/>
        </p:nvSpPr>
        <p:spPr>
          <a:xfrm>
            <a:off x="1006965" y="3779417"/>
            <a:ext cx="5970168" cy="16268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0000">
                <a:solidFill>
                  <a:srgbClr val="B51600"/>
                </a:solidFill>
              </a:defRPr>
            </a:lvl1pPr>
          </a:lstStyle>
          <a:p>
            <a:pPr/>
            <a:r>
              <a:t>All </a:t>
            </a:r>
          </a:p>
        </p:txBody>
      </p:sp>
      <p:sp>
        <p:nvSpPr>
          <p:cNvPr id="395" name="All"/>
          <p:cNvSpPr txBox="1"/>
          <p:nvPr/>
        </p:nvSpPr>
        <p:spPr>
          <a:xfrm>
            <a:off x="1006965" y="5353067"/>
            <a:ext cx="5970168" cy="19115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10000">
                <a:solidFill>
                  <a:srgbClr val="B51600"/>
                </a:solidFill>
              </a:defRPr>
            </a:pPr>
            <a:r>
              <a:t>All</a:t>
            </a:r>
            <a:r>
              <a:rPr sz="12000">
                <a:solidFill>
                  <a:srgbClr val="000000"/>
                </a:solidFill>
              </a:rPr>
              <a:t> </a:t>
            </a:r>
          </a:p>
        </p:txBody>
      </p:sp>
      <p:sp>
        <p:nvSpPr>
          <p:cNvPr id="396"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Прямоугольник"/>
          <p:cNvSpPr/>
          <p:nvPr/>
        </p:nvSpPr>
        <p:spPr>
          <a:xfrm>
            <a:off x="351409" y="351071"/>
            <a:ext cx="23681182" cy="13013857"/>
          </a:xfrm>
          <a:prstGeom prst="rect">
            <a:avLst/>
          </a:prstGeom>
          <a:solidFill>
            <a:srgbClr val="A6E9B2"/>
          </a:solidFill>
          <a:ln w="12700">
            <a:miter lim="400000"/>
          </a:ln>
        </p:spPr>
        <p:txBody>
          <a:bodyPr lIns="50800" tIns="50800" rIns="50800" bIns="50800" anchor="ctr"/>
          <a:lstStyle/>
          <a:p>
            <a:pPr>
              <a:defRPr b="1" sz="12000">
                <a:solidFill>
                  <a:srgbClr val="000000"/>
                </a:solidFill>
              </a:defRPr>
            </a:pPr>
          </a:p>
        </p:txBody>
      </p:sp>
      <p:sp>
        <p:nvSpPr>
          <p:cNvPr id="399" name="Прямоугольник"/>
          <p:cNvSpPr/>
          <p:nvPr/>
        </p:nvSpPr>
        <p:spPr>
          <a:xfrm>
            <a:off x="402388" y="316389"/>
            <a:ext cx="23579224" cy="13083221"/>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00" name="1) ______ sparrows are small."/>
          <p:cNvSpPr txBox="1"/>
          <p:nvPr/>
        </p:nvSpPr>
        <p:spPr>
          <a:xfrm>
            <a:off x="-1049657" y="4806872"/>
            <a:ext cx="190698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1) ______ sparrows are small.</a:t>
            </a:r>
          </a:p>
        </p:txBody>
      </p:sp>
      <p:sp>
        <p:nvSpPr>
          <p:cNvPr id="401" name="ex 5, p 74 Закончи предложения. Вставь в них по смыслу all или not all"/>
          <p:cNvSpPr txBox="1"/>
          <p:nvPr/>
        </p:nvSpPr>
        <p:spPr>
          <a:xfrm>
            <a:off x="2530528" y="1710825"/>
            <a:ext cx="18408544" cy="16075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900">
                <a:solidFill>
                  <a:srgbClr val="000000"/>
                </a:solidFill>
              </a:defRPr>
            </a:pPr>
            <a:r>
              <a:t>ex 5, p 74 Закончи предложения. Вставь в них по смыслу </a:t>
            </a:r>
            <a:r>
              <a:rPr b="1"/>
              <a:t>all </a:t>
            </a:r>
            <a:r>
              <a:t>или</a:t>
            </a:r>
            <a:r>
              <a:rPr b="1"/>
              <a:t> not all</a:t>
            </a:r>
          </a:p>
        </p:txBody>
      </p:sp>
      <p:sp>
        <p:nvSpPr>
          <p:cNvPr id="402" name="2) ______ boys and girls like to play games."/>
          <p:cNvSpPr txBox="1"/>
          <p:nvPr/>
        </p:nvSpPr>
        <p:spPr>
          <a:xfrm>
            <a:off x="677542" y="6521371"/>
            <a:ext cx="226364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2) ______ boys and girls like to play games.</a:t>
            </a:r>
          </a:p>
        </p:txBody>
      </p:sp>
      <p:sp>
        <p:nvSpPr>
          <p:cNvPr id="403" name="3) ______ boys and girls like to read books."/>
          <p:cNvSpPr txBox="1"/>
          <p:nvPr/>
        </p:nvSpPr>
        <p:spPr>
          <a:xfrm>
            <a:off x="481314" y="8281839"/>
            <a:ext cx="23028914"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3) ______ boys and girls like to read books.</a:t>
            </a:r>
          </a:p>
        </p:txBody>
      </p:sp>
      <p:sp>
        <p:nvSpPr>
          <p:cNvPr id="404" name="4) ______ TV towers are tall."/>
          <p:cNvSpPr txBox="1"/>
          <p:nvPr/>
        </p:nvSpPr>
        <p:spPr>
          <a:xfrm>
            <a:off x="-1354457" y="9953406"/>
            <a:ext cx="190698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4) ______ TV towers are tall.</a:t>
            </a:r>
          </a:p>
        </p:txBody>
      </p:sp>
      <p:sp>
        <p:nvSpPr>
          <p:cNvPr id="405" name="5) ______ dogs can swim."/>
          <p:cNvSpPr txBox="1"/>
          <p:nvPr/>
        </p:nvSpPr>
        <p:spPr>
          <a:xfrm>
            <a:off x="-1964057" y="11756806"/>
            <a:ext cx="190698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5) ______ dogs can swim.</a:t>
            </a:r>
          </a:p>
        </p:txBody>
      </p:sp>
      <p:sp>
        <p:nvSpPr>
          <p:cNvPr id="406" name="All"/>
          <p:cNvSpPr txBox="1"/>
          <p:nvPr/>
        </p:nvSpPr>
        <p:spPr>
          <a:xfrm>
            <a:off x="1006965" y="3779417"/>
            <a:ext cx="5970168" cy="16268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0000">
                <a:solidFill>
                  <a:srgbClr val="B51600"/>
                </a:solidFill>
              </a:defRPr>
            </a:lvl1pPr>
          </a:lstStyle>
          <a:p>
            <a:pPr/>
            <a:r>
              <a:t>All </a:t>
            </a:r>
          </a:p>
        </p:txBody>
      </p:sp>
      <p:sp>
        <p:nvSpPr>
          <p:cNvPr id="407" name="All"/>
          <p:cNvSpPr txBox="1"/>
          <p:nvPr/>
        </p:nvSpPr>
        <p:spPr>
          <a:xfrm>
            <a:off x="1006965" y="5353067"/>
            <a:ext cx="5970168" cy="19115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10000">
                <a:solidFill>
                  <a:srgbClr val="B51600"/>
                </a:solidFill>
              </a:defRPr>
            </a:pPr>
            <a:r>
              <a:t>All</a:t>
            </a:r>
            <a:r>
              <a:rPr sz="12000">
                <a:solidFill>
                  <a:srgbClr val="000000"/>
                </a:solidFill>
              </a:rPr>
              <a:t> </a:t>
            </a:r>
          </a:p>
        </p:txBody>
      </p:sp>
      <p:sp>
        <p:nvSpPr>
          <p:cNvPr id="408" name="Not all"/>
          <p:cNvSpPr txBox="1"/>
          <p:nvPr/>
        </p:nvSpPr>
        <p:spPr>
          <a:xfrm>
            <a:off x="809481" y="7113536"/>
            <a:ext cx="5970168" cy="19115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8400">
                <a:solidFill>
                  <a:srgbClr val="B51600"/>
                </a:solidFill>
              </a:defRPr>
            </a:pPr>
            <a:r>
              <a:t>Not all</a:t>
            </a:r>
            <a:r>
              <a:rPr sz="12000">
                <a:solidFill>
                  <a:srgbClr val="000000"/>
                </a:solidFill>
              </a:rPr>
              <a:t> </a:t>
            </a:r>
          </a:p>
        </p:txBody>
      </p:sp>
      <p:sp>
        <p:nvSpPr>
          <p:cNvPr id="409"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Прямоугольник"/>
          <p:cNvSpPr/>
          <p:nvPr/>
        </p:nvSpPr>
        <p:spPr>
          <a:xfrm>
            <a:off x="351409" y="351071"/>
            <a:ext cx="23681182" cy="13013857"/>
          </a:xfrm>
          <a:prstGeom prst="rect">
            <a:avLst/>
          </a:prstGeom>
          <a:solidFill>
            <a:srgbClr val="A6E9B2"/>
          </a:solidFill>
          <a:ln w="12700">
            <a:miter lim="400000"/>
          </a:ln>
        </p:spPr>
        <p:txBody>
          <a:bodyPr lIns="50800" tIns="50800" rIns="50800" bIns="50800" anchor="ctr"/>
          <a:lstStyle/>
          <a:p>
            <a:pPr>
              <a:defRPr b="1" sz="12000">
                <a:solidFill>
                  <a:srgbClr val="000000"/>
                </a:solidFill>
              </a:defRPr>
            </a:pPr>
          </a:p>
        </p:txBody>
      </p:sp>
      <p:sp>
        <p:nvSpPr>
          <p:cNvPr id="412" name="Прямоугольник"/>
          <p:cNvSpPr/>
          <p:nvPr/>
        </p:nvSpPr>
        <p:spPr>
          <a:xfrm>
            <a:off x="402388" y="316389"/>
            <a:ext cx="23579224" cy="13083221"/>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13" name="1) ______ sparrows are small."/>
          <p:cNvSpPr txBox="1"/>
          <p:nvPr/>
        </p:nvSpPr>
        <p:spPr>
          <a:xfrm>
            <a:off x="-1049657" y="4806872"/>
            <a:ext cx="190698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1) ______ sparrows are small.</a:t>
            </a:r>
          </a:p>
        </p:txBody>
      </p:sp>
      <p:sp>
        <p:nvSpPr>
          <p:cNvPr id="414" name="ex 5, p 74 Закончи предложения. Вставь в них по смыслу all или not all"/>
          <p:cNvSpPr txBox="1"/>
          <p:nvPr/>
        </p:nvSpPr>
        <p:spPr>
          <a:xfrm>
            <a:off x="2530528" y="1710825"/>
            <a:ext cx="18408544" cy="16075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900">
                <a:solidFill>
                  <a:srgbClr val="000000"/>
                </a:solidFill>
              </a:defRPr>
            </a:pPr>
            <a:r>
              <a:t>ex 5, p 74 Закончи предложения. Вставь в них по смыслу </a:t>
            </a:r>
            <a:r>
              <a:rPr b="1"/>
              <a:t>all </a:t>
            </a:r>
            <a:r>
              <a:t>или</a:t>
            </a:r>
            <a:r>
              <a:rPr b="1"/>
              <a:t> not all</a:t>
            </a:r>
          </a:p>
        </p:txBody>
      </p:sp>
      <p:sp>
        <p:nvSpPr>
          <p:cNvPr id="415" name="2) ______ boys and girls like to play games."/>
          <p:cNvSpPr txBox="1"/>
          <p:nvPr/>
        </p:nvSpPr>
        <p:spPr>
          <a:xfrm>
            <a:off x="677542" y="6521371"/>
            <a:ext cx="226364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2) ______ boys and girls like to play games.</a:t>
            </a:r>
          </a:p>
        </p:txBody>
      </p:sp>
      <p:sp>
        <p:nvSpPr>
          <p:cNvPr id="416" name="3) ______ boys and girls like to read books."/>
          <p:cNvSpPr txBox="1"/>
          <p:nvPr/>
        </p:nvSpPr>
        <p:spPr>
          <a:xfrm>
            <a:off x="481314" y="8281839"/>
            <a:ext cx="23028914"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3) ______ boys and girls like to read books.</a:t>
            </a:r>
          </a:p>
        </p:txBody>
      </p:sp>
      <p:sp>
        <p:nvSpPr>
          <p:cNvPr id="417" name="4) ______ TV towers are tall."/>
          <p:cNvSpPr txBox="1"/>
          <p:nvPr/>
        </p:nvSpPr>
        <p:spPr>
          <a:xfrm>
            <a:off x="-1354457" y="9953406"/>
            <a:ext cx="190698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4) ______ TV towers are tall.</a:t>
            </a:r>
          </a:p>
        </p:txBody>
      </p:sp>
      <p:sp>
        <p:nvSpPr>
          <p:cNvPr id="418" name="5) ______ dogs can swim."/>
          <p:cNvSpPr txBox="1"/>
          <p:nvPr/>
        </p:nvSpPr>
        <p:spPr>
          <a:xfrm>
            <a:off x="-1964057" y="11756806"/>
            <a:ext cx="190698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5) ______ dogs can swim.</a:t>
            </a:r>
          </a:p>
        </p:txBody>
      </p:sp>
      <p:sp>
        <p:nvSpPr>
          <p:cNvPr id="419" name="All"/>
          <p:cNvSpPr txBox="1"/>
          <p:nvPr/>
        </p:nvSpPr>
        <p:spPr>
          <a:xfrm>
            <a:off x="1006965" y="3779417"/>
            <a:ext cx="5970168" cy="16268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0000">
                <a:solidFill>
                  <a:srgbClr val="B51600"/>
                </a:solidFill>
              </a:defRPr>
            </a:lvl1pPr>
          </a:lstStyle>
          <a:p>
            <a:pPr/>
            <a:r>
              <a:t>All </a:t>
            </a:r>
          </a:p>
        </p:txBody>
      </p:sp>
      <p:sp>
        <p:nvSpPr>
          <p:cNvPr id="420" name="All"/>
          <p:cNvSpPr txBox="1"/>
          <p:nvPr/>
        </p:nvSpPr>
        <p:spPr>
          <a:xfrm>
            <a:off x="1006965" y="5353067"/>
            <a:ext cx="5970168" cy="19115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10000">
                <a:solidFill>
                  <a:srgbClr val="B51600"/>
                </a:solidFill>
              </a:defRPr>
            </a:pPr>
            <a:r>
              <a:t>All</a:t>
            </a:r>
            <a:r>
              <a:rPr sz="12000">
                <a:solidFill>
                  <a:srgbClr val="000000"/>
                </a:solidFill>
              </a:rPr>
              <a:t> </a:t>
            </a:r>
          </a:p>
        </p:txBody>
      </p:sp>
      <p:sp>
        <p:nvSpPr>
          <p:cNvPr id="421" name="Not all"/>
          <p:cNvSpPr txBox="1"/>
          <p:nvPr/>
        </p:nvSpPr>
        <p:spPr>
          <a:xfrm>
            <a:off x="809481" y="7113536"/>
            <a:ext cx="5970168" cy="19115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8400">
                <a:solidFill>
                  <a:srgbClr val="B51600"/>
                </a:solidFill>
              </a:defRPr>
            </a:pPr>
            <a:r>
              <a:t>Not all</a:t>
            </a:r>
            <a:r>
              <a:rPr sz="12000">
                <a:solidFill>
                  <a:srgbClr val="000000"/>
                </a:solidFill>
              </a:rPr>
              <a:t> </a:t>
            </a:r>
          </a:p>
        </p:txBody>
      </p:sp>
      <p:sp>
        <p:nvSpPr>
          <p:cNvPr id="422" name="All"/>
          <p:cNvSpPr txBox="1"/>
          <p:nvPr/>
        </p:nvSpPr>
        <p:spPr>
          <a:xfrm>
            <a:off x="1006965" y="8872486"/>
            <a:ext cx="5970168" cy="19115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10000">
                <a:solidFill>
                  <a:srgbClr val="B51600"/>
                </a:solidFill>
              </a:defRPr>
            </a:pPr>
            <a:r>
              <a:t>All</a:t>
            </a:r>
            <a:r>
              <a:rPr sz="12000">
                <a:solidFill>
                  <a:srgbClr val="000000"/>
                </a:solidFill>
              </a:rPr>
              <a:t> </a:t>
            </a:r>
          </a:p>
        </p:txBody>
      </p:sp>
      <p:sp>
        <p:nvSpPr>
          <p:cNvPr id="423"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Прямоугольник"/>
          <p:cNvSpPr/>
          <p:nvPr/>
        </p:nvSpPr>
        <p:spPr>
          <a:xfrm>
            <a:off x="351409" y="351071"/>
            <a:ext cx="23681182" cy="13013857"/>
          </a:xfrm>
          <a:prstGeom prst="rect">
            <a:avLst/>
          </a:prstGeom>
          <a:solidFill>
            <a:srgbClr val="A6E9B2"/>
          </a:solidFill>
          <a:ln w="12700">
            <a:miter lim="400000"/>
          </a:ln>
        </p:spPr>
        <p:txBody>
          <a:bodyPr lIns="50800" tIns="50800" rIns="50800" bIns="50800" anchor="ctr"/>
          <a:lstStyle/>
          <a:p>
            <a:pPr>
              <a:defRPr b="1" sz="12000">
                <a:solidFill>
                  <a:srgbClr val="000000"/>
                </a:solidFill>
              </a:defRPr>
            </a:pPr>
          </a:p>
        </p:txBody>
      </p:sp>
      <p:sp>
        <p:nvSpPr>
          <p:cNvPr id="426" name="Прямоугольник"/>
          <p:cNvSpPr/>
          <p:nvPr/>
        </p:nvSpPr>
        <p:spPr>
          <a:xfrm>
            <a:off x="402388" y="316389"/>
            <a:ext cx="23579224" cy="13083221"/>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27" name="1) ______ sparrows are small."/>
          <p:cNvSpPr txBox="1"/>
          <p:nvPr/>
        </p:nvSpPr>
        <p:spPr>
          <a:xfrm>
            <a:off x="-1049657" y="4806872"/>
            <a:ext cx="190698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1) ______ sparrows are small.</a:t>
            </a:r>
          </a:p>
        </p:txBody>
      </p:sp>
      <p:sp>
        <p:nvSpPr>
          <p:cNvPr id="428" name="ex 5, p 74 Закончи предложения. Вставь в них по смыслу all или not all"/>
          <p:cNvSpPr txBox="1"/>
          <p:nvPr/>
        </p:nvSpPr>
        <p:spPr>
          <a:xfrm>
            <a:off x="2530528" y="1710825"/>
            <a:ext cx="18408544" cy="16075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900">
                <a:solidFill>
                  <a:srgbClr val="000000"/>
                </a:solidFill>
              </a:defRPr>
            </a:pPr>
            <a:r>
              <a:t>ex 5, p 74 Закончи предложения. Вставь в них по смыслу </a:t>
            </a:r>
            <a:r>
              <a:rPr b="1"/>
              <a:t>all </a:t>
            </a:r>
            <a:r>
              <a:t>или</a:t>
            </a:r>
            <a:r>
              <a:rPr b="1"/>
              <a:t> not all</a:t>
            </a:r>
          </a:p>
        </p:txBody>
      </p:sp>
      <p:sp>
        <p:nvSpPr>
          <p:cNvPr id="429" name="2) ______ boys and girls like to play games."/>
          <p:cNvSpPr txBox="1"/>
          <p:nvPr/>
        </p:nvSpPr>
        <p:spPr>
          <a:xfrm>
            <a:off x="677542" y="6521371"/>
            <a:ext cx="226364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2) ______ boys and girls like to play games.</a:t>
            </a:r>
          </a:p>
        </p:txBody>
      </p:sp>
      <p:sp>
        <p:nvSpPr>
          <p:cNvPr id="430" name="3) ______ boys and girls like to read books."/>
          <p:cNvSpPr txBox="1"/>
          <p:nvPr/>
        </p:nvSpPr>
        <p:spPr>
          <a:xfrm>
            <a:off x="481314" y="8281839"/>
            <a:ext cx="23028914"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3) ______ boys and girls like to read books.</a:t>
            </a:r>
          </a:p>
        </p:txBody>
      </p:sp>
      <p:sp>
        <p:nvSpPr>
          <p:cNvPr id="431" name="4) ______ TV towers are tall."/>
          <p:cNvSpPr txBox="1"/>
          <p:nvPr/>
        </p:nvSpPr>
        <p:spPr>
          <a:xfrm>
            <a:off x="-1354457" y="9953406"/>
            <a:ext cx="190698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4) ______ TV towers are tall.</a:t>
            </a:r>
          </a:p>
        </p:txBody>
      </p:sp>
      <p:sp>
        <p:nvSpPr>
          <p:cNvPr id="432" name="5) ______ dogs can swim."/>
          <p:cNvSpPr txBox="1"/>
          <p:nvPr/>
        </p:nvSpPr>
        <p:spPr>
          <a:xfrm>
            <a:off x="-1964057" y="11756806"/>
            <a:ext cx="19069858"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500">
                <a:solidFill>
                  <a:srgbClr val="000000"/>
                </a:solidFill>
              </a:defRPr>
            </a:lvl1pPr>
          </a:lstStyle>
          <a:p>
            <a:pPr/>
            <a:r>
              <a:t>5) ______ dogs can swim.</a:t>
            </a:r>
          </a:p>
        </p:txBody>
      </p:sp>
      <p:sp>
        <p:nvSpPr>
          <p:cNvPr id="433" name="All"/>
          <p:cNvSpPr txBox="1"/>
          <p:nvPr/>
        </p:nvSpPr>
        <p:spPr>
          <a:xfrm>
            <a:off x="1006965" y="3779417"/>
            <a:ext cx="5970168" cy="16268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0000">
                <a:solidFill>
                  <a:srgbClr val="B51600"/>
                </a:solidFill>
              </a:defRPr>
            </a:lvl1pPr>
          </a:lstStyle>
          <a:p>
            <a:pPr/>
            <a:r>
              <a:t>All </a:t>
            </a:r>
          </a:p>
        </p:txBody>
      </p:sp>
      <p:sp>
        <p:nvSpPr>
          <p:cNvPr id="434" name="All"/>
          <p:cNvSpPr txBox="1"/>
          <p:nvPr/>
        </p:nvSpPr>
        <p:spPr>
          <a:xfrm>
            <a:off x="1006965" y="5353067"/>
            <a:ext cx="5970168" cy="19115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10000">
                <a:solidFill>
                  <a:srgbClr val="B51600"/>
                </a:solidFill>
              </a:defRPr>
            </a:pPr>
            <a:r>
              <a:t>All</a:t>
            </a:r>
            <a:r>
              <a:rPr sz="12000">
                <a:solidFill>
                  <a:srgbClr val="000000"/>
                </a:solidFill>
              </a:rPr>
              <a:t> </a:t>
            </a:r>
          </a:p>
        </p:txBody>
      </p:sp>
      <p:sp>
        <p:nvSpPr>
          <p:cNvPr id="435" name="Not all"/>
          <p:cNvSpPr txBox="1"/>
          <p:nvPr/>
        </p:nvSpPr>
        <p:spPr>
          <a:xfrm>
            <a:off x="809481" y="7113536"/>
            <a:ext cx="5970168" cy="19115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8400">
                <a:solidFill>
                  <a:srgbClr val="B51600"/>
                </a:solidFill>
              </a:defRPr>
            </a:pPr>
            <a:r>
              <a:t>Not all</a:t>
            </a:r>
            <a:r>
              <a:rPr sz="12000">
                <a:solidFill>
                  <a:srgbClr val="000000"/>
                </a:solidFill>
              </a:rPr>
              <a:t> </a:t>
            </a:r>
          </a:p>
        </p:txBody>
      </p:sp>
      <p:sp>
        <p:nvSpPr>
          <p:cNvPr id="436" name="All"/>
          <p:cNvSpPr txBox="1"/>
          <p:nvPr/>
        </p:nvSpPr>
        <p:spPr>
          <a:xfrm>
            <a:off x="1006965" y="8872486"/>
            <a:ext cx="5970168" cy="19115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10000">
                <a:solidFill>
                  <a:srgbClr val="B51600"/>
                </a:solidFill>
              </a:defRPr>
            </a:pPr>
            <a:r>
              <a:t>All</a:t>
            </a:r>
            <a:r>
              <a:rPr sz="12000">
                <a:solidFill>
                  <a:srgbClr val="000000"/>
                </a:solidFill>
              </a:rPr>
              <a:t> </a:t>
            </a:r>
          </a:p>
        </p:txBody>
      </p:sp>
      <p:sp>
        <p:nvSpPr>
          <p:cNvPr id="437" name="All"/>
          <p:cNvSpPr txBox="1"/>
          <p:nvPr/>
        </p:nvSpPr>
        <p:spPr>
          <a:xfrm>
            <a:off x="1188045" y="10677403"/>
            <a:ext cx="5970168" cy="19115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10000">
                <a:solidFill>
                  <a:srgbClr val="B51600"/>
                </a:solidFill>
              </a:defRPr>
            </a:pPr>
            <a:r>
              <a:t>All</a:t>
            </a:r>
            <a:r>
              <a:rPr sz="12000">
                <a:solidFill>
                  <a:srgbClr val="000000"/>
                </a:solidFill>
              </a:rPr>
              <a:t> </a:t>
            </a:r>
          </a:p>
        </p:txBody>
      </p:sp>
      <p:sp>
        <p:nvSpPr>
          <p:cNvPr id="438"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Прямоугольник"/>
          <p:cNvSpPr/>
          <p:nvPr/>
        </p:nvSpPr>
        <p:spPr>
          <a:xfrm>
            <a:off x="389897" y="302707"/>
            <a:ext cx="23681182" cy="13013857"/>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4" name="Прямоугольник"/>
          <p:cNvSpPr/>
          <p:nvPr/>
        </p:nvSpPr>
        <p:spPr>
          <a:xfrm>
            <a:off x="402388" y="316389"/>
            <a:ext cx="23579224" cy="13083222"/>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5" name="a) It’s eight  a.m."/>
          <p:cNvSpPr txBox="1"/>
          <p:nvPr/>
        </p:nvSpPr>
        <p:spPr>
          <a:xfrm>
            <a:off x="4239475" y="6007574"/>
            <a:ext cx="10606584" cy="1700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0600">
                <a:solidFill>
                  <a:srgbClr val="000000"/>
                </a:solidFill>
              </a:defRPr>
            </a:pPr>
            <a:r>
              <a:t>a)</a:t>
            </a:r>
            <a:r>
              <a:rPr b="0"/>
              <a:t> </a:t>
            </a:r>
            <a:r>
              <a:t>It’s eight  a.m.</a:t>
            </a:r>
          </a:p>
        </p:txBody>
      </p:sp>
      <p:sp>
        <p:nvSpPr>
          <p:cNvPr id="166" name="b) It’s eight p.m."/>
          <p:cNvSpPr txBox="1"/>
          <p:nvPr/>
        </p:nvSpPr>
        <p:spPr>
          <a:xfrm>
            <a:off x="4424984" y="8607707"/>
            <a:ext cx="10235566" cy="16885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0500">
                <a:solidFill>
                  <a:srgbClr val="000000"/>
                </a:solidFill>
              </a:defRPr>
            </a:pPr>
            <a:r>
              <a:t>b)</a:t>
            </a:r>
            <a:r>
              <a:rPr b="0"/>
              <a:t> </a:t>
            </a:r>
            <a:r>
              <a:t>It’s eight p.m.</a:t>
            </a:r>
          </a:p>
        </p:txBody>
      </p:sp>
      <p:pic>
        <p:nvPicPr>
          <p:cNvPr id="167" name="Изображение" descr="Изображение"/>
          <p:cNvPicPr>
            <a:picLocks noChangeAspect="1"/>
          </p:cNvPicPr>
          <p:nvPr/>
        </p:nvPicPr>
        <p:blipFill>
          <a:blip r:embed="rId2">
            <a:extLst/>
          </a:blip>
          <a:srcRect l="2038" t="380" r="1908" b="357"/>
          <a:stretch>
            <a:fillRect/>
          </a:stretch>
        </p:blipFill>
        <p:spPr>
          <a:xfrm>
            <a:off x="19421257" y="816742"/>
            <a:ext cx="3528229" cy="3579019"/>
          </a:xfrm>
          <a:custGeom>
            <a:avLst/>
            <a:gdLst/>
            <a:ahLst/>
            <a:cxnLst>
              <a:cxn ang="0">
                <a:pos x="wd2" y="hd2"/>
              </a:cxn>
              <a:cxn ang="5400000">
                <a:pos x="wd2" y="hd2"/>
              </a:cxn>
              <a:cxn ang="10800000">
                <a:pos x="wd2" y="hd2"/>
              </a:cxn>
              <a:cxn ang="16200000">
                <a:pos x="wd2" y="hd2"/>
              </a:cxn>
            </a:cxnLst>
            <a:rect l="0" t="0" r="r" b="b"/>
            <a:pathLst>
              <a:path w="21588" h="21600" fill="norm" stroke="1" extrusionOk="0">
                <a:moveTo>
                  <a:pt x="10901" y="0"/>
                </a:moveTo>
                <a:cubicBezTo>
                  <a:pt x="10109" y="33"/>
                  <a:pt x="9523" y="73"/>
                  <a:pt x="9439" y="117"/>
                </a:cubicBezTo>
                <a:cubicBezTo>
                  <a:pt x="9235" y="227"/>
                  <a:pt x="8709" y="374"/>
                  <a:pt x="8273" y="443"/>
                </a:cubicBezTo>
                <a:cubicBezTo>
                  <a:pt x="7836" y="512"/>
                  <a:pt x="6714" y="944"/>
                  <a:pt x="5779" y="1406"/>
                </a:cubicBezTo>
                <a:cubicBezTo>
                  <a:pt x="1912" y="3316"/>
                  <a:pt x="-12" y="7071"/>
                  <a:pt x="0" y="10822"/>
                </a:cubicBezTo>
                <a:cubicBezTo>
                  <a:pt x="13" y="14572"/>
                  <a:pt x="1961" y="18318"/>
                  <a:pt x="5840" y="20216"/>
                </a:cubicBezTo>
                <a:cubicBezTo>
                  <a:pt x="6805" y="20687"/>
                  <a:pt x="7998" y="21127"/>
                  <a:pt x="8494" y="21193"/>
                </a:cubicBezTo>
                <a:cubicBezTo>
                  <a:pt x="8990" y="21258"/>
                  <a:pt x="9449" y="21394"/>
                  <a:pt x="9512" y="21495"/>
                </a:cubicBezTo>
                <a:cubicBezTo>
                  <a:pt x="9537" y="21534"/>
                  <a:pt x="10073" y="21570"/>
                  <a:pt x="10813" y="21600"/>
                </a:cubicBezTo>
                <a:cubicBezTo>
                  <a:pt x="11638" y="21568"/>
                  <a:pt x="12254" y="21530"/>
                  <a:pt x="12336" y="21487"/>
                </a:cubicBezTo>
                <a:cubicBezTo>
                  <a:pt x="12541" y="21382"/>
                  <a:pt x="13324" y="21125"/>
                  <a:pt x="14080" y="20915"/>
                </a:cubicBezTo>
                <a:cubicBezTo>
                  <a:pt x="18416" y="19712"/>
                  <a:pt x="21588" y="15437"/>
                  <a:pt x="21588" y="10798"/>
                </a:cubicBezTo>
                <a:cubicBezTo>
                  <a:pt x="21588" y="8778"/>
                  <a:pt x="20988" y="6829"/>
                  <a:pt x="19951" y="5171"/>
                </a:cubicBezTo>
                <a:cubicBezTo>
                  <a:pt x="19932" y="5141"/>
                  <a:pt x="19913" y="5110"/>
                  <a:pt x="19893" y="5080"/>
                </a:cubicBezTo>
                <a:cubicBezTo>
                  <a:pt x="19812" y="4953"/>
                  <a:pt x="19722" y="4832"/>
                  <a:pt x="19636" y="4709"/>
                </a:cubicBezTo>
                <a:cubicBezTo>
                  <a:pt x="19533" y="4564"/>
                  <a:pt x="19431" y="4423"/>
                  <a:pt x="19327" y="4287"/>
                </a:cubicBezTo>
                <a:cubicBezTo>
                  <a:pt x="19255" y="4195"/>
                  <a:pt x="19181" y="4102"/>
                  <a:pt x="19106" y="4012"/>
                </a:cubicBezTo>
                <a:cubicBezTo>
                  <a:pt x="19021" y="3907"/>
                  <a:pt x="18934" y="3802"/>
                  <a:pt x="18854" y="3713"/>
                </a:cubicBezTo>
                <a:cubicBezTo>
                  <a:pt x="18786" y="3637"/>
                  <a:pt x="18714" y="3566"/>
                  <a:pt x="18645" y="3492"/>
                </a:cubicBezTo>
                <a:cubicBezTo>
                  <a:pt x="18160" y="2991"/>
                  <a:pt x="17559" y="2483"/>
                  <a:pt x="16962" y="2038"/>
                </a:cubicBezTo>
                <a:cubicBezTo>
                  <a:pt x="16085" y="1436"/>
                  <a:pt x="15117" y="968"/>
                  <a:pt x="14080" y="680"/>
                </a:cubicBezTo>
                <a:cubicBezTo>
                  <a:pt x="13324" y="471"/>
                  <a:pt x="12541" y="213"/>
                  <a:pt x="12336" y="108"/>
                </a:cubicBezTo>
                <a:cubicBezTo>
                  <a:pt x="12257" y="67"/>
                  <a:pt x="11675" y="31"/>
                  <a:pt x="10901" y="0"/>
                </a:cubicBezTo>
                <a:close/>
              </a:path>
            </a:pathLst>
          </a:custGeom>
          <a:ln w="12700">
            <a:miter lim="400000"/>
          </a:ln>
        </p:spPr>
      </p:pic>
      <p:sp>
        <p:nvSpPr>
          <p:cNvPr id="168" name="ex 1,p 73 Выбери верное утверждение"/>
          <p:cNvSpPr txBox="1"/>
          <p:nvPr/>
        </p:nvSpPr>
        <p:spPr>
          <a:xfrm>
            <a:off x="-866547" y="1212577"/>
            <a:ext cx="19520694" cy="27873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700">
                <a:solidFill>
                  <a:srgbClr val="000000"/>
                </a:solidFill>
              </a:defRPr>
            </a:lvl1pPr>
          </a:lstStyle>
          <a:p>
            <a:pPr/>
            <a:r>
              <a:t>ex 1,p 73 Выбери верное утверждение</a:t>
            </a:r>
          </a:p>
        </p:txBody>
      </p:sp>
      <p:pic>
        <p:nvPicPr>
          <p:cNvPr id="169" name="Слайд 3.mov" descr="Слайд 3.mo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8832993" y="7938823"/>
            <a:ext cx="1" cy="1"/>
          </a:xfrm>
          <a:prstGeom prst="rect">
            <a:avLst/>
          </a:prstGeom>
          <a:ln w="12700">
            <a:miter lim="400000"/>
          </a:ln>
        </p:spPr>
      </p:pic>
      <p:sp>
        <p:nvSpPr>
          <p:cNvPr id="170"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5965" fill="hold"/>
                                        <p:tgtEl>
                                          <p:spTgt spid="16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6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Прямоугольник"/>
          <p:cNvSpPr/>
          <p:nvPr/>
        </p:nvSpPr>
        <p:spPr>
          <a:xfrm>
            <a:off x="389897" y="302707"/>
            <a:ext cx="23681182" cy="13013857"/>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41" name="Прямоугольник"/>
          <p:cNvSpPr/>
          <p:nvPr/>
        </p:nvSpPr>
        <p:spPr>
          <a:xfrm>
            <a:off x="402388" y="316389"/>
            <a:ext cx="23579224" cy="13083221"/>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442" name="S-A-N-T-A.mp4" descr="S-A-N-T-A.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142051" y="620753"/>
            <a:ext cx="22176875" cy="12474495"/>
          </a:xfrm>
          <a:prstGeom prst="rect">
            <a:avLst/>
          </a:prstGeom>
          <a:ln w="12700">
            <a:miter lim="400000"/>
          </a:ln>
        </p:spPr>
      </p:pic>
      <p:sp>
        <p:nvSpPr>
          <p:cNvPr id="443"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69157" fill="hold"/>
                                        <p:tgtEl>
                                          <p:spTgt spid="442"/>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44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1" fill="hold" display="0">
                  <p:stCondLst>
                    <p:cond delay="indefinite"/>
                  </p:stCondLst>
                </p:cTn>
                <p:tgtEl>
                  <p:spTgt spid="442"/>
                </p:tgtEl>
              </p:cMediaNode>
            </p:video>
            <p:seq concurrent="1" prevAc="none" nextAc="seek">
              <p:cTn id="12" evtFilter="cancelBubble" nodeType="interactiveSeq" restart="whenNotActive" fill="hold">
                <p:stCondLst>
                  <p:cond delay="0" evt="onClick">
                    <p:tgtEl>
                      <p:spTgt spid="442"/>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442"/>
                                        </p:tgtEl>
                                      </p:cBhvr>
                                    </p:cmd>
                                  </p:childTnLst>
                                </p:cTn>
                              </p:par>
                            </p:childTnLst>
                          </p:cTn>
                        </p:par>
                      </p:childTnLst>
                    </p:cTn>
                  </p:par>
                </p:childTnLst>
              </p:cTn>
              <p:nextCondLst>
                <p:cond delay="0" evt="onClick">
                  <p:tgtEl>
                    <p:spTgt spid="44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Прямоугольник"/>
          <p:cNvSpPr/>
          <p:nvPr/>
        </p:nvSpPr>
        <p:spPr>
          <a:xfrm>
            <a:off x="351409" y="351071"/>
            <a:ext cx="23681182" cy="13013857"/>
          </a:xfrm>
          <a:prstGeom prst="rect">
            <a:avLst/>
          </a:prstGeom>
          <a:solidFill>
            <a:srgbClr val="A6E9B2"/>
          </a:solidFill>
          <a:ln w="12700">
            <a:miter lim="400000"/>
          </a:ln>
        </p:spPr>
        <p:txBody>
          <a:bodyPr lIns="50800" tIns="50800" rIns="50800" bIns="50800" anchor="ctr"/>
          <a:lstStyle/>
          <a:p>
            <a:pPr>
              <a:defRPr b="1" sz="12000">
                <a:solidFill>
                  <a:srgbClr val="000000"/>
                </a:solidFill>
              </a:defRPr>
            </a:pPr>
          </a:p>
        </p:txBody>
      </p:sp>
      <p:sp>
        <p:nvSpPr>
          <p:cNvPr id="446" name="Прямоугольник"/>
          <p:cNvSpPr/>
          <p:nvPr/>
        </p:nvSpPr>
        <p:spPr>
          <a:xfrm>
            <a:off x="402388" y="316389"/>
            <a:ext cx="23579224" cy="13083221"/>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47" name="ex 6, p 76 Прочитай тексты и подбери к ним заголовки."/>
          <p:cNvSpPr txBox="1"/>
          <p:nvPr/>
        </p:nvSpPr>
        <p:spPr>
          <a:xfrm>
            <a:off x="2530528" y="2104212"/>
            <a:ext cx="18408544" cy="8207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900">
                <a:solidFill>
                  <a:srgbClr val="000000"/>
                </a:solidFill>
              </a:defRPr>
            </a:lvl1pPr>
          </a:lstStyle>
          <a:p>
            <a:pPr/>
            <a:r>
              <a:t>ex 6, p 76 Прочитай тексты и подбери к ним заголовки.</a:t>
            </a:r>
          </a:p>
        </p:txBody>
      </p:sp>
      <p:sp>
        <p:nvSpPr>
          <p:cNvPr id="448" name="1…"/>
          <p:cNvSpPr txBox="1"/>
          <p:nvPr/>
        </p:nvSpPr>
        <p:spPr>
          <a:xfrm>
            <a:off x="3094121" y="5830561"/>
            <a:ext cx="17281357" cy="75400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8500">
                <a:solidFill>
                  <a:srgbClr val="000000"/>
                </a:solidFill>
              </a:defRPr>
            </a:pPr>
            <a:r>
              <a:t>1</a:t>
            </a:r>
          </a:p>
          <a:p>
            <a:pPr>
              <a:defRPr sz="8200">
                <a:solidFill>
                  <a:srgbClr val="000000"/>
                </a:solidFill>
              </a:defRPr>
            </a:pPr>
            <a:r>
              <a:t>My granddad has twelve horses on his farm. They are black, brown, red, grey and white. My granddad likes his horses. His horses like to run by the lake. They can swim in the lake.</a:t>
            </a:r>
          </a:p>
        </p:txBody>
      </p:sp>
      <p:sp>
        <p:nvSpPr>
          <p:cNvPr id="449" name="a) Pet Shop"/>
          <p:cNvSpPr txBox="1"/>
          <p:nvPr/>
        </p:nvSpPr>
        <p:spPr>
          <a:xfrm>
            <a:off x="1102308" y="3807850"/>
            <a:ext cx="6482183" cy="15152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9600">
                <a:solidFill>
                  <a:srgbClr val="000000"/>
                </a:solidFill>
              </a:defRPr>
            </a:pPr>
            <a:r>
              <a:t>a)</a:t>
            </a:r>
            <a:r>
              <a:rPr>
                <a:solidFill>
                  <a:srgbClr val="011993"/>
                </a:solidFill>
              </a:rPr>
              <a:t> Pet Shop</a:t>
            </a:r>
          </a:p>
        </p:txBody>
      </p:sp>
      <p:sp>
        <p:nvSpPr>
          <p:cNvPr id="450" name="b) What We Like"/>
          <p:cNvSpPr txBox="1"/>
          <p:nvPr/>
        </p:nvSpPr>
        <p:spPr>
          <a:xfrm>
            <a:off x="8372905" y="3807850"/>
            <a:ext cx="8965693" cy="15152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9600">
                <a:solidFill>
                  <a:srgbClr val="000000"/>
                </a:solidFill>
              </a:defRPr>
            </a:pPr>
            <a:r>
              <a:t>b)</a:t>
            </a:r>
            <a:r>
              <a:rPr>
                <a:solidFill>
                  <a:srgbClr val="011993"/>
                </a:solidFill>
              </a:rPr>
              <a:t> What We Like</a:t>
            </a:r>
          </a:p>
        </p:txBody>
      </p:sp>
      <p:sp>
        <p:nvSpPr>
          <p:cNvPr id="451" name="c)Horses"/>
          <p:cNvSpPr txBox="1"/>
          <p:nvPr/>
        </p:nvSpPr>
        <p:spPr>
          <a:xfrm>
            <a:off x="18127014" y="3807850"/>
            <a:ext cx="4944772" cy="15152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9600">
                <a:solidFill>
                  <a:srgbClr val="000000"/>
                </a:solidFill>
              </a:defRPr>
            </a:pPr>
            <a:r>
              <a:t>c)</a:t>
            </a:r>
            <a:r>
              <a:rPr>
                <a:solidFill>
                  <a:srgbClr val="011993"/>
                </a:solidFill>
              </a:rPr>
              <a:t>Horses</a:t>
            </a:r>
          </a:p>
        </p:txBody>
      </p:sp>
      <p:sp>
        <p:nvSpPr>
          <p:cNvPr id="452"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245994 0.093494" origin="layout" pathEditMode="relative">
                                      <p:cBhvr>
                                        <p:cTn id="6" dur="1000" fill="hold"/>
                                        <p:tgtEl>
                                          <p:spTgt spid="451"/>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Прямоугольник"/>
          <p:cNvSpPr/>
          <p:nvPr/>
        </p:nvSpPr>
        <p:spPr>
          <a:xfrm>
            <a:off x="351409" y="351071"/>
            <a:ext cx="23681182" cy="13013857"/>
          </a:xfrm>
          <a:prstGeom prst="rect">
            <a:avLst/>
          </a:prstGeom>
          <a:solidFill>
            <a:srgbClr val="A6E9B2"/>
          </a:solidFill>
          <a:ln w="12700">
            <a:miter lim="400000"/>
          </a:ln>
        </p:spPr>
        <p:txBody>
          <a:bodyPr lIns="50800" tIns="50800" rIns="50800" bIns="50800" anchor="ctr"/>
          <a:lstStyle/>
          <a:p>
            <a:pPr>
              <a:defRPr b="1" sz="12000">
                <a:solidFill>
                  <a:srgbClr val="000000"/>
                </a:solidFill>
              </a:defRPr>
            </a:pPr>
          </a:p>
        </p:txBody>
      </p:sp>
      <p:sp>
        <p:nvSpPr>
          <p:cNvPr id="455" name="Прямоугольник"/>
          <p:cNvSpPr/>
          <p:nvPr/>
        </p:nvSpPr>
        <p:spPr>
          <a:xfrm>
            <a:off x="402388" y="316389"/>
            <a:ext cx="23579224" cy="13083221"/>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56" name="ex 6, p 76 Прочитай тексты и подбери к ним заголовки."/>
          <p:cNvSpPr txBox="1"/>
          <p:nvPr/>
        </p:nvSpPr>
        <p:spPr>
          <a:xfrm>
            <a:off x="2530528" y="2104212"/>
            <a:ext cx="18408544" cy="8207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900">
                <a:solidFill>
                  <a:srgbClr val="000000"/>
                </a:solidFill>
              </a:defRPr>
            </a:lvl1pPr>
          </a:lstStyle>
          <a:p>
            <a:pPr/>
            <a:r>
              <a:t>ex 6, p 76 Прочитай тексты и подбери к ним заголовки.</a:t>
            </a:r>
          </a:p>
        </p:txBody>
      </p:sp>
      <p:sp>
        <p:nvSpPr>
          <p:cNvPr id="457" name="2…"/>
          <p:cNvSpPr txBox="1"/>
          <p:nvPr/>
        </p:nvSpPr>
        <p:spPr>
          <a:xfrm>
            <a:off x="1901094" y="7235627"/>
            <a:ext cx="20581812" cy="51270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8500">
                <a:solidFill>
                  <a:srgbClr val="000000"/>
                </a:solidFill>
              </a:defRPr>
            </a:pPr>
            <a:r>
              <a:t>2</a:t>
            </a:r>
          </a:p>
          <a:p>
            <a:pPr>
              <a:defRPr sz="8500">
                <a:solidFill>
                  <a:srgbClr val="000000"/>
                </a:solidFill>
              </a:defRPr>
            </a:pPr>
            <a:r>
              <a:t>I like this shop</a:t>
            </a:r>
            <a:r>
              <a:rPr sz="8200"/>
              <a:t>.It is a small shop. It has two windows. In the shop windows you can see turtles, cats and birds.</a:t>
            </a:r>
          </a:p>
        </p:txBody>
      </p:sp>
      <p:sp>
        <p:nvSpPr>
          <p:cNvPr id="458" name="a) Pet Shop"/>
          <p:cNvSpPr txBox="1"/>
          <p:nvPr/>
        </p:nvSpPr>
        <p:spPr>
          <a:xfrm>
            <a:off x="1643115" y="3807850"/>
            <a:ext cx="6482182" cy="15152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9600">
                <a:solidFill>
                  <a:srgbClr val="000000"/>
                </a:solidFill>
              </a:defRPr>
            </a:pPr>
            <a:r>
              <a:t>a)</a:t>
            </a:r>
            <a:r>
              <a:rPr>
                <a:solidFill>
                  <a:srgbClr val="011993"/>
                </a:solidFill>
              </a:rPr>
              <a:t> Pet Shop</a:t>
            </a:r>
          </a:p>
        </p:txBody>
      </p:sp>
      <p:sp>
        <p:nvSpPr>
          <p:cNvPr id="459" name="b) What We Like"/>
          <p:cNvSpPr txBox="1"/>
          <p:nvPr/>
        </p:nvSpPr>
        <p:spPr>
          <a:xfrm>
            <a:off x="8372905" y="3807850"/>
            <a:ext cx="8965693" cy="15152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9600">
                <a:solidFill>
                  <a:srgbClr val="000000"/>
                </a:solidFill>
              </a:defRPr>
            </a:pPr>
            <a:r>
              <a:t>b)</a:t>
            </a:r>
            <a:r>
              <a:rPr>
                <a:solidFill>
                  <a:srgbClr val="011993"/>
                </a:solidFill>
              </a:rPr>
              <a:t> What We Like</a:t>
            </a:r>
          </a:p>
        </p:txBody>
      </p:sp>
      <p:sp>
        <p:nvSpPr>
          <p:cNvPr id="460" name="c)Horses"/>
          <p:cNvSpPr txBox="1"/>
          <p:nvPr/>
        </p:nvSpPr>
        <p:spPr>
          <a:xfrm>
            <a:off x="18127014" y="3807850"/>
            <a:ext cx="4944772" cy="15152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9600">
                <a:solidFill>
                  <a:srgbClr val="000000"/>
                </a:solidFill>
              </a:defRPr>
            </a:pPr>
            <a:r>
              <a:t>c)</a:t>
            </a:r>
            <a:r>
              <a:rPr>
                <a:solidFill>
                  <a:srgbClr val="011993"/>
                </a:solidFill>
              </a:rPr>
              <a:t>Horses</a:t>
            </a:r>
          </a:p>
        </p:txBody>
      </p:sp>
      <p:sp>
        <p:nvSpPr>
          <p:cNvPr id="461"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489826 0.188883" origin="layout" pathEditMode="relative">
                                      <p:cBhvr>
                                        <p:cTn id="6" dur="1000" fill="hold"/>
                                        <p:tgtEl>
                                          <p:spTgt spid="458"/>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Прямоугольник"/>
          <p:cNvSpPr/>
          <p:nvPr/>
        </p:nvSpPr>
        <p:spPr>
          <a:xfrm>
            <a:off x="351409" y="351071"/>
            <a:ext cx="23681182" cy="13013857"/>
          </a:xfrm>
          <a:prstGeom prst="rect">
            <a:avLst/>
          </a:prstGeom>
          <a:solidFill>
            <a:srgbClr val="A6E9B2"/>
          </a:solidFill>
          <a:ln w="12700">
            <a:miter lim="400000"/>
          </a:ln>
        </p:spPr>
        <p:txBody>
          <a:bodyPr lIns="50800" tIns="50800" rIns="50800" bIns="50800" anchor="ctr"/>
          <a:lstStyle/>
          <a:p>
            <a:pPr>
              <a:defRPr b="1" sz="12000">
                <a:solidFill>
                  <a:srgbClr val="000000"/>
                </a:solidFill>
              </a:defRPr>
            </a:pPr>
          </a:p>
        </p:txBody>
      </p:sp>
      <p:sp>
        <p:nvSpPr>
          <p:cNvPr id="464" name="Прямоугольник"/>
          <p:cNvSpPr/>
          <p:nvPr/>
        </p:nvSpPr>
        <p:spPr>
          <a:xfrm>
            <a:off x="402388" y="316389"/>
            <a:ext cx="23579224" cy="13083221"/>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65" name="ex 6, p 76 Прочитай тексты и подбери к ним заголовки."/>
          <p:cNvSpPr txBox="1"/>
          <p:nvPr/>
        </p:nvSpPr>
        <p:spPr>
          <a:xfrm>
            <a:off x="2530528" y="2104212"/>
            <a:ext cx="18408544" cy="8207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900">
                <a:solidFill>
                  <a:srgbClr val="000000"/>
                </a:solidFill>
              </a:defRPr>
            </a:lvl1pPr>
          </a:lstStyle>
          <a:p>
            <a:pPr/>
            <a:r>
              <a:t>ex 6, p 76 Прочитай тексты и подбери к ним заголовки.</a:t>
            </a:r>
          </a:p>
        </p:txBody>
      </p:sp>
      <p:sp>
        <p:nvSpPr>
          <p:cNvPr id="466" name="3…"/>
          <p:cNvSpPr txBox="1"/>
          <p:nvPr/>
        </p:nvSpPr>
        <p:spPr>
          <a:xfrm>
            <a:off x="651323" y="6544012"/>
            <a:ext cx="21831584" cy="65102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8500">
                <a:solidFill>
                  <a:srgbClr val="000000"/>
                </a:solidFill>
              </a:defRPr>
            </a:pPr>
            <a:r>
              <a:t>3</a:t>
            </a:r>
          </a:p>
          <a:p>
            <a:pPr>
              <a:defRPr sz="8500">
                <a:solidFill>
                  <a:srgbClr val="000000"/>
                </a:solidFill>
              </a:defRPr>
            </a:pPr>
            <a:r>
              <a:t>My sister and I are schoolgirls. We speak English at school. We read English books too. I have seven English books and Olga, my sister, has six. We like English. </a:t>
            </a:r>
          </a:p>
        </p:txBody>
      </p:sp>
      <p:sp>
        <p:nvSpPr>
          <p:cNvPr id="467" name="a) Pet Shop"/>
          <p:cNvSpPr txBox="1"/>
          <p:nvPr/>
        </p:nvSpPr>
        <p:spPr>
          <a:xfrm>
            <a:off x="1102308" y="3807850"/>
            <a:ext cx="6482183" cy="15152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9600">
                <a:solidFill>
                  <a:srgbClr val="000000"/>
                </a:solidFill>
              </a:defRPr>
            </a:pPr>
            <a:r>
              <a:t>a)</a:t>
            </a:r>
            <a:r>
              <a:rPr>
                <a:solidFill>
                  <a:srgbClr val="011993"/>
                </a:solidFill>
              </a:rPr>
              <a:t> Pet Shop</a:t>
            </a:r>
          </a:p>
        </p:txBody>
      </p:sp>
      <p:sp>
        <p:nvSpPr>
          <p:cNvPr id="468" name="b) What We Like"/>
          <p:cNvSpPr txBox="1"/>
          <p:nvPr/>
        </p:nvSpPr>
        <p:spPr>
          <a:xfrm>
            <a:off x="8372905" y="3807850"/>
            <a:ext cx="8965693" cy="15152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9600">
                <a:solidFill>
                  <a:srgbClr val="000000"/>
                </a:solidFill>
              </a:defRPr>
            </a:pPr>
            <a:r>
              <a:t>b)</a:t>
            </a:r>
            <a:r>
              <a:rPr>
                <a:solidFill>
                  <a:srgbClr val="011993"/>
                </a:solidFill>
              </a:rPr>
              <a:t> What We Like</a:t>
            </a:r>
          </a:p>
        </p:txBody>
      </p:sp>
      <p:sp>
        <p:nvSpPr>
          <p:cNvPr id="469" name="c)Horses"/>
          <p:cNvSpPr txBox="1"/>
          <p:nvPr/>
        </p:nvSpPr>
        <p:spPr>
          <a:xfrm>
            <a:off x="18127014" y="3807850"/>
            <a:ext cx="4944772" cy="15152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9600">
                <a:solidFill>
                  <a:srgbClr val="000000"/>
                </a:solidFill>
              </a:defRPr>
            </a:pPr>
            <a:r>
              <a:t>c)</a:t>
            </a:r>
            <a:r>
              <a:rPr>
                <a:solidFill>
                  <a:srgbClr val="011993"/>
                </a:solidFill>
              </a:rPr>
              <a:t>Horses</a:t>
            </a:r>
          </a:p>
        </p:txBody>
      </p:sp>
      <p:sp>
        <p:nvSpPr>
          <p:cNvPr id="470"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151927 0.139153" origin="layout" pathEditMode="relative">
                                      <p:cBhvr>
                                        <p:cTn id="6" dur="1000" fill="hold"/>
                                        <p:tgtEl>
                                          <p:spTgt spid="468"/>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Прямоугольник"/>
          <p:cNvSpPr/>
          <p:nvPr/>
        </p:nvSpPr>
        <p:spPr>
          <a:xfrm>
            <a:off x="389897" y="302707"/>
            <a:ext cx="23681182" cy="13013857"/>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73" name="Прямоугольник"/>
          <p:cNvSpPr/>
          <p:nvPr/>
        </p:nvSpPr>
        <p:spPr>
          <a:xfrm>
            <a:off x="402388" y="316389"/>
            <a:ext cx="23579224" cy="13083221"/>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74" name="Homework Step  1, p 51"/>
          <p:cNvSpPr txBox="1"/>
          <p:nvPr/>
        </p:nvSpPr>
        <p:spPr>
          <a:xfrm>
            <a:off x="8192768" y="3013648"/>
            <a:ext cx="6812764" cy="27369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8600">
                <a:solidFill>
                  <a:srgbClr val="000000"/>
                </a:solidFill>
              </a:defRPr>
            </a:pPr>
            <a:r>
              <a:t>Homework</a:t>
            </a:r>
            <a:br/>
            <a:r>
              <a:t>Step  1, p 51 </a:t>
            </a:r>
          </a:p>
        </p:txBody>
      </p:sp>
      <p:pic>
        <p:nvPicPr>
          <p:cNvPr id="475" name="06 - Bye bye song.mp3" descr="06 - Bye bye song.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4817577" y="4732916"/>
            <a:ext cx="1" cy="1"/>
          </a:xfrm>
          <a:prstGeom prst="rect">
            <a:avLst/>
          </a:prstGeom>
          <a:ln w="12700">
            <a:miter lim="400000"/>
          </a:ln>
        </p:spPr>
      </p:pic>
      <p:sp>
        <p:nvSpPr>
          <p:cNvPr id="476"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2048" fill="hold"/>
                                        <p:tgtEl>
                                          <p:spTgt spid="47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47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Прямоугольник"/>
          <p:cNvSpPr/>
          <p:nvPr/>
        </p:nvSpPr>
        <p:spPr>
          <a:xfrm>
            <a:off x="389897" y="302707"/>
            <a:ext cx="23681182" cy="13013857"/>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3" name="Прямоугольник"/>
          <p:cNvSpPr/>
          <p:nvPr/>
        </p:nvSpPr>
        <p:spPr>
          <a:xfrm>
            <a:off x="402388" y="316389"/>
            <a:ext cx="23579224" cy="13083222"/>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4" name="a) It’s eight a.m."/>
          <p:cNvSpPr txBox="1"/>
          <p:nvPr/>
        </p:nvSpPr>
        <p:spPr>
          <a:xfrm>
            <a:off x="4426598" y="6007574"/>
            <a:ext cx="10232340" cy="1700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0600">
                <a:solidFill>
                  <a:srgbClr val="000000"/>
                </a:solidFill>
              </a:defRPr>
            </a:pPr>
            <a:r>
              <a:t>a)</a:t>
            </a:r>
            <a:r>
              <a:rPr b="0"/>
              <a:t> </a:t>
            </a:r>
            <a:r>
              <a:t>It’s eight a.m.</a:t>
            </a:r>
          </a:p>
        </p:txBody>
      </p:sp>
      <p:sp>
        <p:nvSpPr>
          <p:cNvPr id="175" name="b) It’s eight p.m."/>
          <p:cNvSpPr txBox="1"/>
          <p:nvPr/>
        </p:nvSpPr>
        <p:spPr>
          <a:xfrm>
            <a:off x="4424984" y="8607707"/>
            <a:ext cx="10235566" cy="16885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0500">
                <a:solidFill>
                  <a:srgbClr val="000000"/>
                </a:solidFill>
              </a:defRPr>
            </a:pPr>
            <a:r>
              <a:t>b)</a:t>
            </a:r>
            <a:r>
              <a:rPr b="0"/>
              <a:t> </a:t>
            </a:r>
            <a:r>
              <a:t>It’s eight p.m.</a:t>
            </a:r>
          </a:p>
        </p:txBody>
      </p:sp>
      <p:pic>
        <p:nvPicPr>
          <p:cNvPr id="176" name="Изображение" descr="Изображение"/>
          <p:cNvPicPr>
            <a:picLocks noChangeAspect="1"/>
          </p:cNvPicPr>
          <p:nvPr/>
        </p:nvPicPr>
        <p:blipFill>
          <a:blip r:embed="rId2">
            <a:extLst/>
          </a:blip>
          <a:srcRect l="2038" t="380" r="1908" b="357"/>
          <a:stretch>
            <a:fillRect/>
          </a:stretch>
        </p:blipFill>
        <p:spPr>
          <a:xfrm>
            <a:off x="19421257" y="816742"/>
            <a:ext cx="3528229" cy="3579019"/>
          </a:xfrm>
          <a:custGeom>
            <a:avLst/>
            <a:gdLst/>
            <a:ahLst/>
            <a:cxnLst>
              <a:cxn ang="0">
                <a:pos x="wd2" y="hd2"/>
              </a:cxn>
              <a:cxn ang="5400000">
                <a:pos x="wd2" y="hd2"/>
              </a:cxn>
              <a:cxn ang="10800000">
                <a:pos x="wd2" y="hd2"/>
              </a:cxn>
              <a:cxn ang="16200000">
                <a:pos x="wd2" y="hd2"/>
              </a:cxn>
            </a:cxnLst>
            <a:rect l="0" t="0" r="r" b="b"/>
            <a:pathLst>
              <a:path w="21588" h="21600" fill="norm" stroke="1" extrusionOk="0">
                <a:moveTo>
                  <a:pt x="10901" y="0"/>
                </a:moveTo>
                <a:cubicBezTo>
                  <a:pt x="10109" y="33"/>
                  <a:pt x="9523" y="73"/>
                  <a:pt x="9439" y="117"/>
                </a:cubicBezTo>
                <a:cubicBezTo>
                  <a:pt x="9235" y="227"/>
                  <a:pt x="8709" y="374"/>
                  <a:pt x="8273" y="443"/>
                </a:cubicBezTo>
                <a:cubicBezTo>
                  <a:pt x="7836" y="512"/>
                  <a:pt x="6714" y="944"/>
                  <a:pt x="5779" y="1406"/>
                </a:cubicBezTo>
                <a:cubicBezTo>
                  <a:pt x="1912" y="3316"/>
                  <a:pt x="-12" y="7071"/>
                  <a:pt x="0" y="10822"/>
                </a:cubicBezTo>
                <a:cubicBezTo>
                  <a:pt x="13" y="14572"/>
                  <a:pt x="1961" y="18318"/>
                  <a:pt x="5840" y="20216"/>
                </a:cubicBezTo>
                <a:cubicBezTo>
                  <a:pt x="6805" y="20687"/>
                  <a:pt x="7998" y="21127"/>
                  <a:pt x="8494" y="21193"/>
                </a:cubicBezTo>
                <a:cubicBezTo>
                  <a:pt x="8990" y="21258"/>
                  <a:pt x="9449" y="21394"/>
                  <a:pt x="9512" y="21495"/>
                </a:cubicBezTo>
                <a:cubicBezTo>
                  <a:pt x="9537" y="21534"/>
                  <a:pt x="10073" y="21570"/>
                  <a:pt x="10813" y="21600"/>
                </a:cubicBezTo>
                <a:cubicBezTo>
                  <a:pt x="11638" y="21568"/>
                  <a:pt x="12254" y="21530"/>
                  <a:pt x="12336" y="21487"/>
                </a:cubicBezTo>
                <a:cubicBezTo>
                  <a:pt x="12541" y="21382"/>
                  <a:pt x="13324" y="21125"/>
                  <a:pt x="14080" y="20915"/>
                </a:cubicBezTo>
                <a:cubicBezTo>
                  <a:pt x="18416" y="19712"/>
                  <a:pt x="21588" y="15437"/>
                  <a:pt x="21588" y="10798"/>
                </a:cubicBezTo>
                <a:cubicBezTo>
                  <a:pt x="21588" y="8778"/>
                  <a:pt x="20988" y="6829"/>
                  <a:pt x="19951" y="5171"/>
                </a:cubicBezTo>
                <a:cubicBezTo>
                  <a:pt x="19932" y="5141"/>
                  <a:pt x="19913" y="5110"/>
                  <a:pt x="19893" y="5080"/>
                </a:cubicBezTo>
                <a:cubicBezTo>
                  <a:pt x="19812" y="4953"/>
                  <a:pt x="19722" y="4832"/>
                  <a:pt x="19636" y="4709"/>
                </a:cubicBezTo>
                <a:cubicBezTo>
                  <a:pt x="19533" y="4564"/>
                  <a:pt x="19431" y="4423"/>
                  <a:pt x="19327" y="4287"/>
                </a:cubicBezTo>
                <a:cubicBezTo>
                  <a:pt x="19255" y="4195"/>
                  <a:pt x="19181" y="4102"/>
                  <a:pt x="19106" y="4012"/>
                </a:cubicBezTo>
                <a:cubicBezTo>
                  <a:pt x="19021" y="3907"/>
                  <a:pt x="18934" y="3802"/>
                  <a:pt x="18854" y="3713"/>
                </a:cubicBezTo>
                <a:cubicBezTo>
                  <a:pt x="18786" y="3637"/>
                  <a:pt x="18714" y="3566"/>
                  <a:pt x="18645" y="3492"/>
                </a:cubicBezTo>
                <a:cubicBezTo>
                  <a:pt x="18160" y="2991"/>
                  <a:pt x="17559" y="2483"/>
                  <a:pt x="16962" y="2038"/>
                </a:cubicBezTo>
                <a:cubicBezTo>
                  <a:pt x="16085" y="1436"/>
                  <a:pt x="15117" y="968"/>
                  <a:pt x="14080" y="680"/>
                </a:cubicBezTo>
                <a:cubicBezTo>
                  <a:pt x="13324" y="471"/>
                  <a:pt x="12541" y="213"/>
                  <a:pt x="12336" y="108"/>
                </a:cubicBezTo>
                <a:cubicBezTo>
                  <a:pt x="12257" y="67"/>
                  <a:pt x="11675" y="31"/>
                  <a:pt x="10901" y="0"/>
                </a:cubicBezTo>
                <a:close/>
              </a:path>
            </a:pathLst>
          </a:custGeom>
          <a:ln w="12700">
            <a:miter lim="400000"/>
          </a:ln>
        </p:spPr>
      </p:pic>
      <p:sp>
        <p:nvSpPr>
          <p:cNvPr id="177" name="ex 1,p 73 Выбери верное утверждение"/>
          <p:cNvSpPr txBox="1"/>
          <p:nvPr/>
        </p:nvSpPr>
        <p:spPr>
          <a:xfrm>
            <a:off x="-866547" y="1212577"/>
            <a:ext cx="19520694" cy="27873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700">
                <a:solidFill>
                  <a:srgbClr val="000000"/>
                </a:solidFill>
              </a:defRPr>
            </a:lvl1pPr>
          </a:lstStyle>
          <a:p>
            <a:pPr/>
            <a:r>
              <a:t>ex 1,p 73 Выбери верное утверждение</a:t>
            </a:r>
          </a:p>
        </p:txBody>
      </p:sp>
      <p:sp>
        <p:nvSpPr>
          <p:cNvPr id="178" name="Линия"/>
          <p:cNvSpPr/>
          <p:nvPr/>
        </p:nvSpPr>
        <p:spPr>
          <a:xfrm>
            <a:off x="3808645" y="7782242"/>
            <a:ext cx="11037950" cy="1"/>
          </a:xfrm>
          <a:prstGeom prst="line">
            <a:avLst/>
          </a:prstGeom>
          <a:ln w="165100">
            <a:solidFill>
              <a:srgbClr val="B51600"/>
            </a:solidFill>
            <a:miter lim="400000"/>
          </a:ln>
        </p:spPr>
        <p:txBody>
          <a:bodyPr lIns="45718" tIns="45718" rIns="45718" bIns="45718"/>
          <a:lstStyle/>
          <a:p>
            <a:pPr/>
          </a:p>
        </p:txBody>
      </p:sp>
      <p:sp>
        <p:nvSpPr>
          <p:cNvPr id="179"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Прямоугольник"/>
          <p:cNvSpPr/>
          <p:nvPr/>
        </p:nvSpPr>
        <p:spPr>
          <a:xfrm>
            <a:off x="389897" y="302707"/>
            <a:ext cx="23681182" cy="13013857"/>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2" name="Прямоугольник"/>
          <p:cNvSpPr/>
          <p:nvPr/>
        </p:nvSpPr>
        <p:spPr>
          <a:xfrm>
            <a:off x="402388" y="316389"/>
            <a:ext cx="23579224" cy="13083222"/>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3" name="a) The sky is bright blue."/>
          <p:cNvSpPr txBox="1"/>
          <p:nvPr/>
        </p:nvSpPr>
        <p:spPr>
          <a:xfrm>
            <a:off x="1683715" y="6007574"/>
            <a:ext cx="15718105" cy="1700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0600">
                <a:solidFill>
                  <a:srgbClr val="000000"/>
                </a:solidFill>
              </a:defRPr>
            </a:pPr>
            <a:r>
              <a:t>a)</a:t>
            </a:r>
            <a:r>
              <a:rPr b="0"/>
              <a:t> </a:t>
            </a:r>
            <a:r>
              <a:t>The sky is bright blue.</a:t>
            </a:r>
          </a:p>
        </p:txBody>
      </p:sp>
      <p:sp>
        <p:nvSpPr>
          <p:cNvPr id="184" name="b) The sky is light blue."/>
          <p:cNvSpPr txBox="1"/>
          <p:nvPr/>
        </p:nvSpPr>
        <p:spPr>
          <a:xfrm>
            <a:off x="1751452" y="8638536"/>
            <a:ext cx="14630782" cy="16885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0500">
                <a:solidFill>
                  <a:srgbClr val="000000"/>
                </a:solidFill>
              </a:defRPr>
            </a:pPr>
            <a:r>
              <a:t>b)</a:t>
            </a:r>
            <a:r>
              <a:rPr b="0"/>
              <a:t> </a:t>
            </a:r>
            <a:r>
              <a:t>The sky is light blue.</a:t>
            </a:r>
          </a:p>
        </p:txBody>
      </p:sp>
      <p:pic>
        <p:nvPicPr>
          <p:cNvPr id="185" name="Изображение" descr="Изображение"/>
          <p:cNvPicPr>
            <a:picLocks noChangeAspect="1"/>
          </p:cNvPicPr>
          <p:nvPr/>
        </p:nvPicPr>
        <p:blipFill>
          <a:blip r:embed="rId2">
            <a:extLst/>
          </a:blip>
          <a:srcRect l="2038" t="380" r="1908" b="357"/>
          <a:stretch>
            <a:fillRect/>
          </a:stretch>
        </p:blipFill>
        <p:spPr>
          <a:xfrm>
            <a:off x="19259016" y="1033065"/>
            <a:ext cx="3528228" cy="3579019"/>
          </a:xfrm>
          <a:custGeom>
            <a:avLst/>
            <a:gdLst/>
            <a:ahLst/>
            <a:cxnLst>
              <a:cxn ang="0">
                <a:pos x="wd2" y="hd2"/>
              </a:cxn>
              <a:cxn ang="5400000">
                <a:pos x="wd2" y="hd2"/>
              </a:cxn>
              <a:cxn ang="10800000">
                <a:pos x="wd2" y="hd2"/>
              </a:cxn>
              <a:cxn ang="16200000">
                <a:pos x="wd2" y="hd2"/>
              </a:cxn>
            </a:cxnLst>
            <a:rect l="0" t="0" r="r" b="b"/>
            <a:pathLst>
              <a:path w="21588" h="21600" fill="norm" stroke="1" extrusionOk="0">
                <a:moveTo>
                  <a:pt x="10901" y="0"/>
                </a:moveTo>
                <a:cubicBezTo>
                  <a:pt x="10109" y="33"/>
                  <a:pt x="9523" y="73"/>
                  <a:pt x="9439" y="117"/>
                </a:cubicBezTo>
                <a:cubicBezTo>
                  <a:pt x="9235" y="227"/>
                  <a:pt x="8709" y="374"/>
                  <a:pt x="8273" y="443"/>
                </a:cubicBezTo>
                <a:cubicBezTo>
                  <a:pt x="7836" y="512"/>
                  <a:pt x="6714" y="944"/>
                  <a:pt x="5779" y="1406"/>
                </a:cubicBezTo>
                <a:cubicBezTo>
                  <a:pt x="1912" y="3316"/>
                  <a:pt x="-12" y="7071"/>
                  <a:pt x="0" y="10822"/>
                </a:cubicBezTo>
                <a:cubicBezTo>
                  <a:pt x="13" y="14572"/>
                  <a:pt x="1961" y="18318"/>
                  <a:pt x="5840" y="20216"/>
                </a:cubicBezTo>
                <a:cubicBezTo>
                  <a:pt x="6805" y="20687"/>
                  <a:pt x="7998" y="21127"/>
                  <a:pt x="8494" y="21193"/>
                </a:cubicBezTo>
                <a:cubicBezTo>
                  <a:pt x="8990" y="21258"/>
                  <a:pt x="9449" y="21394"/>
                  <a:pt x="9512" y="21495"/>
                </a:cubicBezTo>
                <a:cubicBezTo>
                  <a:pt x="9537" y="21534"/>
                  <a:pt x="10073" y="21570"/>
                  <a:pt x="10813" y="21600"/>
                </a:cubicBezTo>
                <a:cubicBezTo>
                  <a:pt x="11638" y="21568"/>
                  <a:pt x="12254" y="21530"/>
                  <a:pt x="12336" y="21487"/>
                </a:cubicBezTo>
                <a:cubicBezTo>
                  <a:pt x="12541" y="21382"/>
                  <a:pt x="13324" y="21125"/>
                  <a:pt x="14080" y="20915"/>
                </a:cubicBezTo>
                <a:cubicBezTo>
                  <a:pt x="18416" y="19712"/>
                  <a:pt x="21588" y="15437"/>
                  <a:pt x="21588" y="10798"/>
                </a:cubicBezTo>
                <a:cubicBezTo>
                  <a:pt x="21588" y="8778"/>
                  <a:pt x="20988" y="6829"/>
                  <a:pt x="19951" y="5171"/>
                </a:cubicBezTo>
                <a:cubicBezTo>
                  <a:pt x="19932" y="5141"/>
                  <a:pt x="19913" y="5110"/>
                  <a:pt x="19893" y="5080"/>
                </a:cubicBezTo>
                <a:cubicBezTo>
                  <a:pt x="19812" y="4953"/>
                  <a:pt x="19722" y="4832"/>
                  <a:pt x="19636" y="4709"/>
                </a:cubicBezTo>
                <a:cubicBezTo>
                  <a:pt x="19533" y="4564"/>
                  <a:pt x="19431" y="4423"/>
                  <a:pt x="19327" y="4287"/>
                </a:cubicBezTo>
                <a:cubicBezTo>
                  <a:pt x="19255" y="4195"/>
                  <a:pt x="19181" y="4102"/>
                  <a:pt x="19106" y="4012"/>
                </a:cubicBezTo>
                <a:cubicBezTo>
                  <a:pt x="19021" y="3907"/>
                  <a:pt x="18934" y="3802"/>
                  <a:pt x="18854" y="3713"/>
                </a:cubicBezTo>
                <a:cubicBezTo>
                  <a:pt x="18786" y="3637"/>
                  <a:pt x="18714" y="3566"/>
                  <a:pt x="18645" y="3492"/>
                </a:cubicBezTo>
                <a:cubicBezTo>
                  <a:pt x="18160" y="2991"/>
                  <a:pt x="17559" y="2483"/>
                  <a:pt x="16962" y="2038"/>
                </a:cubicBezTo>
                <a:cubicBezTo>
                  <a:pt x="16085" y="1436"/>
                  <a:pt x="15117" y="968"/>
                  <a:pt x="14080" y="680"/>
                </a:cubicBezTo>
                <a:cubicBezTo>
                  <a:pt x="13324" y="471"/>
                  <a:pt x="12541" y="213"/>
                  <a:pt x="12336" y="108"/>
                </a:cubicBezTo>
                <a:cubicBezTo>
                  <a:pt x="12257" y="67"/>
                  <a:pt x="11675" y="31"/>
                  <a:pt x="10901" y="0"/>
                </a:cubicBezTo>
                <a:close/>
              </a:path>
            </a:pathLst>
          </a:custGeom>
          <a:ln w="12700">
            <a:miter lim="400000"/>
          </a:ln>
        </p:spPr>
      </p:pic>
      <p:sp>
        <p:nvSpPr>
          <p:cNvPr id="186" name="ex 1,p 73 Выбери верное утверждение"/>
          <p:cNvSpPr txBox="1"/>
          <p:nvPr/>
        </p:nvSpPr>
        <p:spPr>
          <a:xfrm>
            <a:off x="-866547" y="1212577"/>
            <a:ext cx="19520694" cy="27873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700">
                <a:solidFill>
                  <a:srgbClr val="000000"/>
                </a:solidFill>
              </a:defRPr>
            </a:lvl1pPr>
          </a:lstStyle>
          <a:p>
            <a:pPr/>
            <a:r>
              <a:t>ex 1,p 73 Выбери верное утверждение</a:t>
            </a:r>
          </a:p>
        </p:txBody>
      </p:sp>
      <p:pic>
        <p:nvPicPr>
          <p:cNvPr id="187" name="ckfql 5.mov" descr="ckfql 5.mo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9487512" y="9348792"/>
            <a:ext cx="1" cy="1"/>
          </a:xfrm>
          <a:prstGeom prst="rect">
            <a:avLst/>
          </a:prstGeom>
          <a:ln w="12700">
            <a:miter lim="400000"/>
          </a:ln>
        </p:spPr>
      </p:pic>
      <p:sp>
        <p:nvSpPr>
          <p:cNvPr id="188"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795" fill="hold"/>
                                        <p:tgtEl>
                                          <p:spTgt spid="18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8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Прямоугольник"/>
          <p:cNvSpPr/>
          <p:nvPr/>
        </p:nvSpPr>
        <p:spPr>
          <a:xfrm>
            <a:off x="389897" y="302707"/>
            <a:ext cx="23681182" cy="13013857"/>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1" name="Прямоугольник"/>
          <p:cNvSpPr/>
          <p:nvPr/>
        </p:nvSpPr>
        <p:spPr>
          <a:xfrm>
            <a:off x="402388" y="316389"/>
            <a:ext cx="23579224" cy="13083222"/>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2" name="a) The sky is bright blue."/>
          <p:cNvSpPr txBox="1"/>
          <p:nvPr/>
        </p:nvSpPr>
        <p:spPr>
          <a:xfrm>
            <a:off x="1683715" y="6007574"/>
            <a:ext cx="15718105" cy="1700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0600">
                <a:solidFill>
                  <a:srgbClr val="000000"/>
                </a:solidFill>
              </a:defRPr>
            </a:pPr>
            <a:r>
              <a:t>a)</a:t>
            </a:r>
            <a:r>
              <a:rPr b="0"/>
              <a:t> </a:t>
            </a:r>
            <a:r>
              <a:t>The sky is bright blue.</a:t>
            </a:r>
          </a:p>
        </p:txBody>
      </p:sp>
      <p:sp>
        <p:nvSpPr>
          <p:cNvPr id="193" name="b) The sky is light blue."/>
          <p:cNvSpPr txBox="1"/>
          <p:nvPr/>
        </p:nvSpPr>
        <p:spPr>
          <a:xfrm>
            <a:off x="1751452" y="8638536"/>
            <a:ext cx="14630782" cy="16885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0500">
                <a:solidFill>
                  <a:srgbClr val="000000"/>
                </a:solidFill>
              </a:defRPr>
            </a:pPr>
            <a:r>
              <a:t>b)</a:t>
            </a:r>
            <a:r>
              <a:rPr b="0"/>
              <a:t> </a:t>
            </a:r>
            <a:r>
              <a:t>The sky is light blue.</a:t>
            </a:r>
          </a:p>
        </p:txBody>
      </p:sp>
      <p:pic>
        <p:nvPicPr>
          <p:cNvPr id="194" name="Изображение" descr="Изображение"/>
          <p:cNvPicPr>
            <a:picLocks noChangeAspect="1"/>
          </p:cNvPicPr>
          <p:nvPr/>
        </p:nvPicPr>
        <p:blipFill>
          <a:blip r:embed="rId2">
            <a:extLst/>
          </a:blip>
          <a:srcRect l="2038" t="380" r="1908" b="357"/>
          <a:stretch>
            <a:fillRect/>
          </a:stretch>
        </p:blipFill>
        <p:spPr>
          <a:xfrm>
            <a:off x="19259016" y="1033065"/>
            <a:ext cx="3528228" cy="3579019"/>
          </a:xfrm>
          <a:custGeom>
            <a:avLst/>
            <a:gdLst/>
            <a:ahLst/>
            <a:cxnLst>
              <a:cxn ang="0">
                <a:pos x="wd2" y="hd2"/>
              </a:cxn>
              <a:cxn ang="5400000">
                <a:pos x="wd2" y="hd2"/>
              </a:cxn>
              <a:cxn ang="10800000">
                <a:pos x="wd2" y="hd2"/>
              </a:cxn>
              <a:cxn ang="16200000">
                <a:pos x="wd2" y="hd2"/>
              </a:cxn>
            </a:cxnLst>
            <a:rect l="0" t="0" r="r" b="b"/>
            <a:pathLst>
              <a:path w="21588" h="21600" fill="norm" stroke="1" extrusionOk="0">
                <a:moveTo>
                  <a:pt x="10901" y="0"/>
                </a:moveTo>
                <a:cubicBezTo>
                  <a:pt x="10109" y="33"/>
                  <a:pt x="9523" y="73"/>
                  <a:pt x="9439" y="117"/>
                </a:cubicBezTo>
                <a:cubicBezTo>
                  <a:pt x="9235" y="227"/>
                  <a:pt x="8709" y="374"/>
                  <a:pt x="8273" y="443"/>
                </a:cubicBezTo>
                <a:cubicBezTo>
                  <a:pt x="7836" y="512"/>
                  <a:pt x="6714" y="944"/>
                  <a:pt x="5779" y="1406"/>
                </a:cubicBezTo>
                <a:cubicBezTo>
                  <a:pt x="1912" y="3316"/>
                  <a:pt x="-12" y="7071"/>
                  <a:pt x="0" y="10822"/>
                </a:cubicBezTo>
                <a:cubicBezTo>
                  <a:pt x="13" y="14572"/>
                  <a:pt x="1961" y="18318"/>
                  <a:pt x="5840" y="20216"/>
                </a:cubicBezTo>
                <a:cubicBezTo>
                  <a:pt x="6805" y="20687"/>
                  <a:pt x="7998" y="21127"/>
                  <a:pt x="8494" y="21193"/>
                </a:cubicBezTo>
                <a:cubicBezTo>
                  <a:pt x="8990" y="21258"/>
                  <a:pt x="9449" y="21394"/>
                  <a:pt x="9512" y="21495"/>
                </a:cubicBezTo>
                <a:cubicBezTo>
                  <a:pt x="9537" y="21534"/>
                  <a:pt x="10073" y="21570"/>
                  <a:pt x="10813" y="21600"/>
                </a:cubicBezTo>
                <a:cubicBezTo>
                  <a:pt x="11638" y="21568"/>
                  <a:pt x="12254" y="21530"/>
                  <a:pt x="12336" y="21487"/>
                </a:cubicBezTo>
                <a:cubicBezTo>
                  <a:pt x="12541" y="21382"/>
                  <a:pt x="13324" y="21125"/>
                  <a:pt x="14080" y="20915"/>
                </a:cubicBezTo>
                <a:cubicBezTo>
                  <a:pt x="18416" y="19712"/>
                  <a:pt x="21588" y="15437"/>
                  <a:pt x="21588" y="10798"/>
                </a:cubicBezTo>
                <a:cubicBezTo>
                  <a:pt x="21588" y="8778"/>
                  <a:pt x="20988" y="6829"/>
                  <a:pt x="19951" y="5171"/>
                </a:cubicBezTo>
                <a:cubicBezTo>
                  <a:pt x="19932" y="5141"/>
                  <a:pt x="19913" y="5110"/>
                  <a:pt x="19893" y="5080"/>
                </a:cubicBezTo>
                <a:cubicBezTo>
                  <a:pt x="19812" y="4953"/>
                  <a:pt x="19722" y="4832"/>
                  <a:pt x="19636" y="4709"/>
                </a:cubicBezTo>
                <a:cubicBezTo>
                  <a:pt x="19533" y="4564"/>
                  <a:pt x="19431" y="4423"/>
                  <a:pt x="19327" y="4287"/>
                </a:cubicBezTo>
                <a:cubicBezTo>
                  <a:pt x="19255" y="4195"/>
                  <a:pt x="19181" y="4102"/>
                  <a:pt x="19106" y="4012"/>
                </a:cubicBezTo>
                <a:cubicBezTo>
                  <a:pt x="19021" y="3907"/>
                  <a:pt x="18934" y="3802"/>
                  <a:pt x="18854" y="3713"/>
                </a:cubicBezTo>
                <a:cubicBezTo>
                  <a:pt x="18786" y="3637"/>
                  <a:pt x="18714" y="3566"/>
                  <a:pt x="18645" y="3492"/>
                </a:cubicBezTo>
                <a:cubicBezTo>
                  <a:pt x="18160" y="2991"/>
                  <a:pt x="17559" y="2483"/>
                  <a:pt x="16962" y="2038"/>
                </a:cubicBezTo>
                <a:cubicBezTo>
                  <a:pt x="16085" y="1436"/>
                  <a:pt x="15117" y="968"/>
                  <a:pt x="14080" y="680"/>
                </a:cubicBezTo>
                <a:cubicBezTo>
                  <a:pt x="13324" y="471"/>
                  <a:pt x="12541" y="213"/>
                  <a:pt x="12336" y="108"/>
                </a:cubicBezTo>
                <a:cubicBezTo>
                  <a:pt x="12257" y="67"/>
                  <a:pt x="11675" y="31"/>
                  <a:pt x="10901" y="0"/>
                </a:cubicBezTo>
                <a:close/>
              </a:path>
            </a:pathLst>
          </a:custGeom>
          <a:ln w="12700">
            <a:miter lim="400000"/>
          </a:ln>
        </p:spPr>
      </p:pic>
      <p:sp>
        <p:nvSpPr>
          <p:cNvPr id="195" name="ex 1,p 73 Выбери верное утверждение"/>
          <p:cNvSpPr txBox="1"/>
          <p:nvPr/>
        </p:nvSpPr>
        <p:spPr>
          <a:xfrm>
            <a:off x="-866547" y="1212577"/>
            <a:ext cx="19520694" cy="27873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700">
                <a:solidFill>
                  <a:srgbClr val="000000"/>
                </a:solidFill>
              </a:defRPr>
            </a:lvl1pPr>
          </a:lstStyle>
          <a:p>
            <a:pPr/>
            <a:r>
              <a:t>ex 1,p 73 Выбери верное утверждение</a:t>
            </a:r>
          </a:p>
        </p:txBody>
      </p:sp>
      <p:sp>
        <p:nvSpPr>
          <p:cNvPr id="196" name="Линия"/>
          <p:cNvSpPr/>
          <p:nvPr/>
        </p:nvSpPr>
        <p:spPr>
          <a:xfrm>
            <a:off x="1769999" y="10633040"/>
            <a:ext cx="14593688" cy="1"/>
          </a:xfrm>
          <a:prstGeom prst="line">
            <a:avLst/>
          </a:prstGeom>
          <a:ln w="165100">
            <a:solidFill>
              <a:srgbClr val="B51600"/>
            </a:solidFill>
            <a:miter lim="400000"/>
          </a:ln>
        </p:spPr>
        <p:txBody>
          <a:bodyPr lIns="45718" tIns="45718" rIns="45718" bIns="45718"/>
          <a:lstStyle/>
          <a:p>
            <a:pPr/>
          </a:p>
        </p:txBody>
      </p:sp>
      <p:sp>
        <p:nvSpPr>
          <p:cNvPr id="197"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Прямоугольник"/>
          <p:cNvSpPr/>
          <p:nvPr/>
        </p:nvSpPr>
        <p:spPr>
          <a:xfrm>
            <a:off x="389897" y="302707"/>
            <a:ext cx="23681182" cy="13013857"/>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00" name="Прямоугольник"/>
          <p:cNvSpPr/>
          <p:nvPr/>
        </p:nvSpPr>
        <p:spPr>
          <a:xfrm>
            <a:off x="402388" y="316389"/>
            <a:ext cx="23579224" cy="13083222"/>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01" name="a) Dick is in the park with his parent."/>
          <p:cNvSpPr txBox="1"/>
          <p:nvPr/>
        </p:nvSpPr>
        <p:spPr>
          <a:xfrm>
            <a:off x="920750" y="6007574"/>
            <a:ext cx="21907932" cy="1700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600">
                <a:solidFill>
                  <a:srgbClr val="000000"/>
                </a:solidFill>
              </a:defRPr>
            </a:pPr>
            <a:r>
              <a:t>a</a:t>
            </a:r>
            <a:r>
              <a:rPr b="1"/>
              <a:t>)</a:t>
            </a:r>
            <a:r>
              <a:t> Dick is in the park with his parent.</a:t>
            </a:r>
          </a:p>
        </p:txBody>
      </p:sp>
      <p:pic>
        <p:nvPicPr>
          <p:cNvPr id="202" name="Изображение" descr="Изображение"/>
          <p:cNvPicPr>
            <a:picLocks noChangeAspect="1"/>
          </p:cNvPicPr>
          <p:nvPr/>
        </p:nvPicPr>
        <p:blipFill>
          <a:blip r:embed="rId2">
            <a:extLst/>
          </a:blip>
          <a:srcRect l="2038" t="380" r="1908" b="357"/>
          <a:stretch>
            <a:fillRect/>
          </a:stretch>
        </p:blipFill>
        <p:spPr>
          <a:xfrm>
            <a:off x="19475337" y="741315"/>
            <a:ext cx="3528229" cy="3579019"/>
          </a:xfrm>
          <a:custGeom>
            <a:avLst/>
            <a:gdLst/>
            <a:ahLst/>
            <a:cxnLst>
              <a:cxn ang="0">
                <a:pos x="wd2" y="hd2"/>
              </a:cxn>
              <a:cxn ang="5400000">
                <a:pos x="wd2" y="hd2"/>
              </a:cxn>
              <a:cxn ang="10800000">
                <a:pos x="wd2" y="hd2"/>
              </a:cxn>
              <a:cxn ang="16200000">
                <a:pos x="wd2" y="hd2"/>
              </a:cxn>
            </a:cxnLst>
            <a:rect l="0" t="0" r="r" b="b"/>
            <a:pathLst>
              <a:path w="21588" h="21600" fill="norm" stroke="1" extrusionOk="0">
                <a:moveTo>
                  <a:pt x="10901" y="0"/>
                </a:moveTo>
                <a:cubicBezTo>
                  <a:pt x="10109" y="33"/>
                  <a:pt x="9523" y="73"/>
                  <a:pt x="9439" y="117"/>
                </a:cubicBezTo>
                <a:cubicBezTo>
                  <a:pt x="9235" y="227"/>
                  <a:pt x="8709" y="374"/>
                  <a:pt x="8273" y="443"/>
                </a:cubicBezTo>
                <a:cubicBezTo>
                  <a:pt x="7836" y="512"/>
                  <a:pt x="6714" y="944"/>
                  <a:pt x="5779" y="1406"/>
                </a:cubicBezTo>
                <a:cubicBezTo>
                  <a:pt x="1912" y="3316"/>
                  <a:pt x="-12" y="7071"/>
                  <a:pt x="0" y="10822"/>
                </a:cubicBezTo>
                <a:cubicBezTo>
                  <a:pt x="13" y="14572"/>
                  <a:pt x="1961" y="18318"/>
                  <a:pt x="5840" y="20216"/>
                </a:cubicBezTo>
                <a:cubicBezTo>
                  <a:pt x="6805" y="20687"/>
                  <a:pt x="7998" y="21127"/>
                  <a:pt x="8494" y="21193"/>
                </a:cubicBezTo>
                <a:cubicBezTo>
                  <a:pt x="8990" y="21258"/>
                  <a:pt x="9449" y="21394"/>
                  <a:pt x="9512" y="21495"/>
                </a:cubicBezTo>
                <a:cubicBezTo>
                  <a:pt x="9537" y="21534"/>
                  <a:pt x="10073" y="21570"/>
                  <a:pt x="10813" y="21600"/>
                </a:cubicBezTo>
                <a:cubicBezTo>
                  <a:pt x="11638" y="21568"/>
                  <a:pt x="12254" y="21530"/>
                  <a:pt x="12336" y="21487"/>
                </a:cubicBezTo>
                <a:cubicBezTo>
                  <a:pt x="12541" y="21382"/>
                  <a:pt x="13324" y="21125"/>
                  <a:pt x="14080" y="20915"/>
                </a:cubicBezTo>
                <a:cubicBezTo>
                  <a:pt x="18416" y="19712"/>
                  <a:pt x="21588" y="15437"/>
                  <a:pt x="21588" y="10798"/>
                </a:cubicBezTo>
                <a:cubicBezTo>
                  <a:pt x="21588" y="8778"/>
                  <a:pt x="20988" y="6829"/>
                  <a:pt x="19951" y="5171"/>
                </a:cubicBezTo>
                <a:cubicBezTo>
                  <a:pt x="19932" y="5141"/>
                  <a:pt x="19913" y="5110"/>
                  <a:pt x="19893" y="5080"/>
                </a:cubicBezTo>
                <a:cubicBezTo>
                  <a:pt x="19812" y="4953"/>
                  <a:pt x="19722" y="4832"/>
                  <a:pt x="19636" y="4709"/>
                </a:cubicBezTo>
                <a:cubicBezTo>
                  <a:pt x="19533" y="4564"/>
                  <a:pt x="19431" y="4423"/>
                  <a:pt x="19327" y="4287"/>
                </a:cubicBezTo>
                <a:cubicBezTo>
                  <a:pt x="19255" y="4195"/>
                  <a:pt x="19181" y="4102"/>
                  <a:pt x="19106" y="4012"/>
                </a:cubicBezTo>
                <a:cubicBezTo>
                  <a:pt x="19021" y="3907"/>
                  <a:pt x="18934" y="3802"/>
                  <a:pt x="18854" y="3713"/>
                </a:cubicBezTo>
                <a:cubicBezTo>
                  <a:pt x="18786" y="3637"/>
                  <a:pt x="18714" y="3566"/>
                  <a:pt x="18645" y="3492"/>
                </a:cubicBezTo>
                <a:cubicBezTo>
                  <a:pt x="18160" y="2991"/>
                  <a:pt x="17559" y="2483"/>
                  <a:pt x="16962" y="2038"/>
                </a:cubicBezTo>
                <a:cubicBezTo>
                  <a:pt x="16085" y="1436"/>
                  <a:pt x="15117" y="968"/>
                  <a:pt x="14080" y="680"/>
                </a:cubicBezTo>
                <a:cubicBezTo>
                  <a:pt x="13324" y="471"/>
                  <a:pt x="12541" y="213"/>
                  <a:pt x="12336" y="108"/>
                </a:cubicBezTo>
                <a:cubicBezTo>
                  <a:pt x="12257" y="67"/>
                  <a:pt x="11675" y="31"/>
                  <a:pt x="10901" y="0"/>
                </a:cubicBezTo>
                <a:close/>
              </a:path>
            </a:pathLst>
          </a:custGeom>
          <a:ln w="12700">
            <a:miter lim="400000"/>
          </a:ln>
        </p:spPr>
      </p:pic>
      <p:sp>
        <p:nvSpPr>
          <p:cNvPr id="203" name="b) Dick is in the park with his parents."/>
          <p:cNvSpPr txBox="1"/>
          <p:nvPr/>
        </p:nvSpPr>
        <p:spPr>
          <a:xfrm>
            <a:off x="863789" y="8196918"/>
            <a:ext cx="22656420" cy="17008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600">
                <a:solidFill>
                  <a:srgbClr val="000000"/>
                </a:solidFill>
              </a:defRPr>
            </a:pPr>
            <a:r>
              <a:t>b</a:t>
            </a:r>
            <a:r>
              <a:rPr b="1"/>
              <a:t>)</a:t>
            </a:r>
            <a:r>
              <a:t> Dick is in the park with his parents</a:t>
            </a:r>
            <a:r>
              <a:rPr b="1"/>
              <a:t>.</a:t>
            </a:r>
          </a:p>
        </p:txBody>
      </p:sp>
      <p:sp>
        <p:nvSpPr>
          <p:cNvPr id="204" name="ex 1,p 73 Выбери верное утверждение"/>
          <p:cNvSpPr txBox="1"/>
          <p:nvPr/>
        </p:nvSpPr>
        <p:spPr>
          <a:xfrm>
            <a:off x="-866547" y="1212577"/>
            <a:ext cx="19520694" cy="27873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700">
                <a:solidFill>
                  <a:srgbClr val="000000"/>
                </a:solidFill>
              </a:defRPr>
            </a:lvl1pPr>
          </a:lstStyle>
          <a:p>
            <a:pPr/>
            <a:r>
              <a:t>ex 1,p 73 Выбери верное утверждение</a:t>
            </a:r>
          </a:p>
        </p:txBody>
      </p:sp>
      <p:pic>
        <p:nvPicPr>
          <p:cNvPr id="205" name="слайд 7.mov" descr="слайд 7.mo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9435402" y="9864055"/>
            <a:ext cx="1" cy="1"/>
          </a:xfrm>
          <a:prstGeom prst="rect">
            <a:avLst/>
          </a:prstGeom>
          <a:ln w="12700">
            <a:miter lim="400000"/>
          </a:ln>
        </p:spPr>
      </p:pic>
      <p:sp>
        <p:nvSpPr>
          <p:cNvPr id="206"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254" fill="hold"/>
                                        <p:tgtEl>
                                          <p:spTgt spid="20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0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Прямоугольник"/>
          <p:cNvSpPr/>
          <p:nvPr/>
        </p:nvSpPr>
        <p:spPr>
          <a:xfrm>
            <a:off x="389897" y="302707"/>
            <a:ext cx="23681182" cy="13013857"/>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09" name="Прямоугольник"/>
          <p:cNvSpPr/>
          <p:nvPr/>
        </p:nvSpPr>
        <p:spPr>
          <a:xfrm>
            <a:off x="402388" y="316389"/>
            <a:ext cx="23579224" cy="13083222"/>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10" name="a) Dick is in the park with his parent."/>
          <p:cNvSpPr txBox="1"/>
          <p:nvPr/>
        </p:nvSpPr>
        <p:spPr>
          <a:xfrm>
            <a:off x="920750" y="6007574"/>
            <a:ext cx="21907932" cy="1700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600">
                <a:solidFill>
                  <a:srgbClr val="000000"/>
                </a:solidFill>
              </a:defRPr>
            </a:pPr>
            <a:r>
              <a:t>a</a:t>
            </a:r>
            <a:r>
              <a:rPr b="1"/>
              <a:t>)</a:t>
            </a:r>
            <a:r>
              <a:t> Dick is in the park with his parent.</a:t>
            </a:r>
          </a:p>
        </p:txBody>
      </p:sp>
      <p:pic>
        <p:nvPicPr>
          <p:cNvPr id="211" name="Изображение" descr="Изображение"/>
          <p:cNvPicPr>
            <a:picLocks noChangeAspect="1"/>
          </p:cNvPicPr>
          <p:nvPr/>
        </p:nvPicPr>
        <p:blipFill>
          <a:blip r:embed="rId2">
            <a:extLst/>
          </a:blip>
          <a:srcRect l="2038" t="380" r="1908" b="357"/>
          <a:stretch>
            <a:fillRect/>
          </a:stretch>
        </p:blipFill>
        <p:spPr>
          <a:xfrm>
            <a:off x="19475337" y="741315"/>
            <a:ext cx="3528229" cy="3579019"/>
          </a:xfrm>
          <a:custGeom>
            <a:avLst/>
            <a:gdLst/>
            <a:ahLst/>
            <a:cxnLst>
              <a:cxn ang="0">
                <a:pos x="wd2" y="hd2"/>
              </a:cxn>
              <a:cxn ang="5400000">
                <a:pos x="wd2" y="hd2"/>
              </a:cxn>
              <a:cxn ang="10800000">
                <a:pos x="wd2" y="hd2"/>
              </a:cxn>
              <a:cxn ang="16200000">
                <a:pos x="wd2" y="hd2"/>
              </a:cxn>
            </a:cxnLst>
            <a:rect l="0" t="0" r="r" b="b"/>
            <a:pathLst>
              <a:path w="21588" h="21600" fill="norm" stroke="1" extrusionOk="0">
                <a:moveTo>
                  <a:pt x="10901" y="0"/>
                </a:moveTo>
                <a:cubicBezTo>
                  <a:pt x="10109" y="33"/>
                  <a:pt x="9523" y="73"/>
                  <a:pt x="9439" y="117"/>
                </a:cubicBezTo>
                <a:cubicBezTo>
                  <a:pt x="9235" y="227"/>
                  <a:pt x="8709" y="374"/>
                  <a:pt x="8273" y="443"/>
                </a:cubicBezTo>
                <a:cubicBezTo>
                  <a:pt x="7836" y="512"/>
                  <a:pt x="6714" y="944"/>
                  <a:pt x="5779" y="1406"/>
                </a:cubicBezTo>
                <a:cubicBezTo>
                  <a:pt x="1912" y="3316"/>
                  <a:pt x="-12" y="7071"/>
                  <a:pt x="0" y="10822"/>
                </a:cubicBezTo>
                <a:cubicBezTo>
                  <a:pt x="13" y="14572"/>
                  <a:pt x="1961" y="18318"/>
                  <a:pt x="5840" y="20216"/>
                </a:cubicBezTo>
                <a:cubicBezTo>
                  <a:pt x="6805" y="20687"/>
                  <a:pt x="7998" y="21127"/>
                  <a:pt x="8494" y="21193"/>
                </a:cubicBezTo>
                <a:cubicBezTo>
                  <a:pt x="8990" y="21258"/>
                  <a:pt x="9449" y="21394"/>
                  <a:pt x="9512" y="21495"/>
                </a:cubicBezTo>
                <a:cubicBezTo>
                  <a:pt x="9537" y="21534"/>
                  <a:pt x="10073" y="21570"/>
                  <a:pt x="10813" y="21600"/>
                </a:cubicBezTo>
                <a:cubicBezTo>
                  <a:pt x="11638" y="21568"/>
                  <a:pt x="12254" y="21530"/>
                  <a:pt x="12336" y="21487"/>
                </a:cubicBezTo>
                <a:cubicBezTo>
                  <a:pt x="12541" y="21382"/>
                  <a:pt x="13324" y="21125"/>
                  <a:pt x="14080" y="20915"/>
                </a:cubicBezTo>
                <a:cubicBezTo>
                  <a:pt x="18416" y="19712"/>
                  <a:pt x="21588" y="15437"/>
                  <a:pt x="21588" y="10798"/>
                </a:cubicBezTo>
                <a:cubicBezTo>
                  <a:pt x="21588" y="8778"/>
                  <a:pt x="20988" y="6829"/>
                  <a:pt x="19951" y="5171"/>
                </a:cubicBezTo>
                <a:cubicBezTo>
                  <a:pt x="19932" y="5141"/>
                  <a:pt x="19913" y="5110"/>
                  <a:pt x="19893" y="5080"/>
                </a:cubicBezTo>
                <a:cubicBezTo>
                  <a:pt x="19812" y="4953"/>
                  <a:pt x="19722" y="4832"/>
                  <a:pt x="19636" y="4709"/>
                </a:cubicBezTo>
                <a:cubicBezTo>
                  <a:pt x="19533" y="4564"/>
                  <a:pt x="19431" y="4423"/>
                  <a:pt x="19327" y="4287"/>
                </a:cubicBezTo>
                <a:cubicBezTo>
                  <a:pt x="19255" y="4195"/>
                  <a:pt x="19181" y="4102"/>
                  <a:pt x="19106" y="4012"/>
                </a:cubicBezTo>
                <a:cubicBezTo>
                  <a:pt x="19021" y="3907"/>
                  <a:pt x="18934" y="3802"/>
                  <a:pt x="18854" y="3713"/>
                </a:cubicBezTo>
                <a:cubicBezTo>
                  <a:pt x="18786" y="3637"/>
                  <a:pt x="18714" y="3566"/>
                  <a:pt x="18645" y="3492"/>
                </a:cubicBezTo>
                <a:cubicBezTo>
                  <a:pt x="18160" y="2991"/>
                  <a:pt x="17559" y="2483"/>
                  <a:pt x="16962" y="2038"/>
                </a:cubicBezTo>
                <a:cubicBezTo>
                  <a:pt x="16085" y="1436"/>
                  <a:pt x="15117" y="968"/>
                  <a:pt x="14080" y="680"/>
                </a:cubicBezTo>
                <a:cubicBezTo>
                  <a:pt x="13324" y="471"/>
                  <a:pt x="12541" y="213"/>
                  <a:pt x="12336" y="108"/>
                </a:cubicBezTo>
                <a:cubicBezTo>
                  <a:pt x="12257" y="67"/>
                  <a:pt x="11675" y="31"/>
                  <a:pt x="10901" y="0"/>
                </a:cubicBezTo>
                <a:close/>
              </a:path>
            </a:pathLst>
          </a:custGeom>
          <a:ln w="12700">
            <a:miter lim="400000"/>
          </a:ln>
        </p:spPr>
      </p:pic>
      <p:sp>
        <p:nvSpPr>
          <p:cNvPr id="212" name="b) Dick is in the park with his parents."/>
          <p:cNvSpPr txBox="1"/>
          <p:nvPr/>
        </p:nvSpPr>
        <p:spPr>
          <a:xfrm>
            <a:off x="863789" y="8196918"/>
            <a:ext cx="22656420" cy="17008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600">
                <a:solidFill>
                  <a:srgbClr val="000000"/>
                </a:solidFill>
              </a:defRPr>
            </a:pPr>
            <a:r>
              <a:t>b</a:t>
            </a:r>
            <a:r>
              <a:rPr b="1"/>
              <a:t>)</a:t>
            </a:r>
            <a:r>
              <a:t> Dick is in the park with his parents</a:t>
            </a:r>
            <a:r>
              <a:rPr b="1"/>
              <a:t>.</a:t>
            </a:r>
          </a:p>
        </p:txBody>
      </p:sp>
      <p:sp>
        <p:nvSpPr>
          <p:cNvPr id="213" name="ex 1,p 73 Выбери верное утверждение"/>
          <p:cNvSpPr txBox="1"/>
          <p:nvPr/>
        </p:nvSpPr>
        <p:spPr>
          <a:xfrm>
            <a:off x="-866547" y="1212577"/>
            <a:ext cx="19520694" cy="27873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700">
                <a:solidFill>
                  <a:srgbClr val="000000"/>
                </a:solidFill>
              </a:defRPr>
            </a:lvl1pPr>
          </a:lstStyle>
          <a:p>
            <a:pPr/>
            <a:r>
              <a:t>ex 1,p 73 Выбери верное утверждение</a:t>
            </a:r>
          </a:p>
        </p:txBody>
      </p:sp>
      <p:sp>
        <p:nvSpPr>
          <p:cNvPr id="214" name="Линия"/>
          <p:cNvSpPr/>
          <p:nvPr/>
        </p:nvSpPr>
        <p:spPr>
          <a:xfrm>
            <a:off x="1072008" y="7952671"/>
            <a:ext cx="21605416" cy="1"/>
          </a:xfrm>
          <a:prstGeom prst="line">
            <a:avLst/>
          </a:prstGeom>
          <a:ln w="165100">
            <a:solidFill>
              <a:srgbClr val="B51600"/>
            </a:solidFill>
            <a:miter lim="400000"/>
          </a:ln>
        </p:spPr>
        <p:txBody>
          <a:bodyPr lIns="45718" tIns="45718" rIns="45718" bIns="45718"/>
          <a:lstStyle/>
          <a:p>
            <a:pPr/>
          </a:p>
        </p:txBody>
      </p:sp>
      <p:sp>
        <p:nvSpPr>
          <p:cNvPr id="215"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Прямоугольник"/>
          <p:cNvSpPr/>
          <p:nvPr/>
        </p:nvSpPr>
        <p:spPr>
          <a:xfrm>
            <a:off x="389897" y="302707"/>
            <a:ext cx="23681182" cy="13013857"/>
          </a:xfrm>
          <a:prstGeom prst="rect">
            <a:avLst/>
          </a:prstGeom>
          <a:solidFill>
            <a:srgbClr val="A6E9B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18" name="Прямоугольник"/>
          <p:cNvSpPr/>
          <p:nvPr/>
        </p:nvSpPr>
        <p:spPr>
          <a:xfrm>
            <a:off x="402388" y="316389"/>
            <a:ext cx="23579224" cy="13083222"/>
          </a:xfrm>
          <a:prstGeom prst="rect">
            <a:avLst/>
          </a:prstGeom>
          <a:ln w="355600">
            <a:solidFill>
              <a:srgbClr val="02700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219" name="Изображение" descr="Изображение"/>
          <p:cNvPicPr>
            <a:picLocks noChangeAspect="1"/>
          </p:cNvPicPr>
          <p:nvPr/>
        </p:nvPicPr>
        <p:blipFill>
          <a:blip r:embed="rId2">
            <a:extLst/>
          </a:blip>
          <a:srcRect l="2038" t="380" r="1908" b="357"/>
          <a:stretch>
            <a:fillRect/>
          </a:stretch>
        </p:blipFill>
        <p:spPr>
          <a:xfrm>
            <a:off x="18754267" y="1033065"/>
            <a:ext cx="3528228" cy="3579019"/>
          </a:xfrm>
          <a:custGeom>
            <a:avLst/>
            <a:gdLst/>
            <a:ahLst/>
            <a:cxnLst>
              <a:cxn ang="0">
                <a:pos x="wd2" y="hd2"/>
              </a:cxn>
              <a:cxn ang="5400000">
                <a:pos x="wd2" y="hd2"/>
              </a:cxn>
              <a:cxn ang="10800000">
                <a:pos x="wd2" y="hd2"/>
              </a:cxn>
              <a:cxn ang="16200000">
                <a:pos x="wd2" y="hd2"/>
              </a:cxn>
            </a:cxnLst>
            <a:rect l="0" t="0" r="r" b="b"/>
            <a:pathLst>
              <a:path w="21588" h="21600" fill="norm" stroke="1" extrusionOk="0">
                <a:moveTo>
                  <a:pt x="10901" y="0"/>
                </a:moveTo>
                <a:cubicBezTo>
                  <a:pt x="10109" y="33"/>
                  <a:pt x="9523" y="73"/>
                  <a:pt x="9439" y="117"/>
                </a:cubicBezTo>
                <a:cubicBezTo>
                  <a:pt x="9235" y="227"/>
                  <a:pt x="8709" y="374"/>
                  <a:pt x="8273" y="443"/>
                </a:cubicBezTo>
                <a:cubicBezTo>
                  <a:pt x="7836" y="512"/>
                  <a:pt x="6714" y="944"/>
                  <a:pt x="5779" y="1406"/>
                </a:cubicBezTo>
                <a:cubicBezTo>
                  <a:pt x="1912" y="3316"/>
                  <a:pt x="-12" y="7071"/>
                  <a:pt x="0" y="10822"/>
                </a:cubicBezTo>
                <a:cubicBezTo>
                  <a:pt x="13" y="14572"/>
                  <a:pt x="1961" y="18318"/>
                  <a:pt x="5840" y="20216"/>
                </a:cubicBezTo>
                <a:cubicBezTo>
                  <a:pt x="6805" y="20687"/>
                  <a:pt x="7998" y="21127"/>
                  <a:pt x="8494" y="21193"/>
                </a:cubicBezTo>
                <a:cubicBezTo>
                  <a:pt x="8990" y="21258"/>
                  <a:pt x="9449" y="21394"/>
                  <a:pt x="9512" y="21495"/>
                </a:cubicBezTo>
                <a:cubicBezTo>
                  <a:pt x="9537" y="21534"/>
                  <a:pt x="10073" y="21570"/>
                  <a:pt x="10813" y="21600"/>
                </a:cubicBezTo>
                <a:cubicBezTo>
                  <a:pt x="11638" y="21568"/>
                  <a:pt x="12254" y="21530"/>
                  <a:pt x="12336" y="21487"/>
                </a:cubicBezTo>
                <a:cubicBezTo>
                  <a:pt x="12541" y="21382"/>
                  <a:pt x="13324" y="21125"/>
                  <a:pt x="14080" y="20915"/>
                </a:cubicBezTo>
                <a:cubicBezTo>
                  <a:pt x="18416" y="19712"/>
                  <a:pt x="21588" y="15437"/>
                  <a:pt x="21588" y="10798"/>
                </a:cubicBezTo>
                <a:cubicBezTo>
                  <a:pt x="21588" y="8778"/>
                  <a:pt x="20988" y="6829"/>
                  <a:pt x="19951" y="5171"/>
                </a:cubicBezTo>
                <a:cubicBezTo>
                  <a:pt x="19932" y="5141"/>
                  <a:pt x="19913" y="5110"/>
                  <a:pt x="19893" y="5080"/>
                </a:cubicBezTo>
                <a:cubicBezTo>
                  <a:pt x="19812" y="4953"/>
                  <a:pt x="19722" y="4832"/>
                  <a:pt x="19636" y="4709"/>
                </a:cubicBezTo>
                <a:cubicBezTo>
                  <a:pt x="19533" y="4564"/>
                  <a:pt x="19431" y="4423"/>
                  <a:pt x="19327" y="4287"/>
                </a:cubicBezTo>
                <a:cubicBezTo>
                  <a:pt x="19255" y="4195"/>
                  <a:pt x="19181" y="4102"/>
                  <a:pt x="19106" y="4012"/>
                </a:cubicBezTo>
                <a:cubicBezTo>
                  <a:pt x="19021" y="3907"/>
                  <a:pt x="18934" y="3802"/>
                  <a:pt x="18854" y="3713"/>
                </a:cubicBezTo>
                <a:cubicBezTo>
                  <a:pt x="18786" y="3637"/>
                  <a:pt x="18714" y="3566"/>
                  <a:pt x="18645" y="3492"/>
                </a:cubicBezTo>
                <a:cubicBezTo>
                  <a:pt x="18160" y="2991"/>
                  <a:pt x="17559" y="2483"/>
                  <a:pt x="16962" y="2038"/>
                </a:cubicBezTo>
                <a:cubicBezTo>
                  <a:pt x="16085" y="1436"/>
                  <a:pt x="15117" y="968"/>
                  <a:pt x="14080" y="680"/>
                </a:cubicBezTo>
                <a:cubicBezTo>
                  <a:pt x="13324" y="471"/>
                  <a:pt x="12541" y="213"/>
                  <a:pt x="12336" y="108"/>
                </a:cubicBezTo>
                <a:cubicBezTo>
                  <a:pt x="12257" y="67"/>
                  <a:pt x="11675" y="31"/>
                  <a:pt x="10901" y="0"/>
                </a:cubicBezTo>
                <a:close/>
              </a:path>
            </a:pathLst>
          </a:custGeom>
          <a:ln w="12700">
            <a:miter lim="400000"/>
          </a:ln>
        </p:spPr>
      </p:pic>
      <p:sp>
        <p:nvSpPr>
          <p:cNvPr id="220" name="a) The boy and his father have 3 pets."/>
          <p:cNvSpPr txBox="1"/>
          <p:nvPr/>
        </p:nvSpPr>
        <p:spPr>
          <a:xfrm>
            <a:off x="801192" y="6324858"/>
            <a:ext cx="22781616" cy="17008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600">
                <a:solidFill>
                  <a:srgbClr val="000000"/>
                </a:solidFill>
              </a:defRPr>
            </a:pPr>
            <a:r>
              <a:t>a</a:t>
            </a:r>
            <a:r>
              <a:rPr b="1"/>
              <a:t>)</a:t>
            </a:r>
            <a:r>
              <a:t> The boy and his father have 3 pets</a:t>
            </a:r>
            <a:r>
              <a:rPr b="1"/>
              <a:t>.</a:t>
            </a:r>
          </a:p>
        </p:txBody>
      </p:sp>
      <p:sp>
        <p:nvSpPr>
          <p:cNvPr id="221" name="b) The boy and his father have 2 pets."/>
          <p:cNvSpPr txBox="1"/>
          <p:nvPr/>
        </p:nvSpPr>
        <p:spPr>
          <a:xfrm>
            <a:off x="763497" y="8752164"/>
            <a:ext cx="22857004" cy="17008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600">
                <a:solidFill>
                  <a:srgbClr val="000000"/>
                </a:solidFill>
              </a:defRPr>
            </a:pPr>
            <a:r>
              <a:t>b</a:t>
            </a:r>
            <a:r>
              <a:rPr b="1"/>
              <a:t>)</a:t>
            </a:r>
            <a:r>
              <a:t> The boy and his father have 2 pets</a:t>
            </a:r>
            <a:r>
              <a:rPr b="1"/>
              <a:t>.</a:t>
            </a:r>
          </a:p>
        </p:txBody>
      </p:sp>
      <p:sp>
        <p:nvSpPr>
          <p:cNvPr id="222" name="ex 1,p 73 Выбери верное утверждение"/>
          <p:cNvSpPr txBox="1"/>
          <p:nvPr/>
        </p:nvSpPr>
        <p:spPr>
          <a:xfrm>
            <a:off x="-866547" y="1212577"/>
            <a:ext cx="19520694" cy="27873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8700">
                <a:solidFill>
                  <a:srgbClr val="000000"/>
                </a:solidFill>
              </a:defRPr>
            </a:lvl1pPr>
          </a:lstStyle>
          <a:p>
            <a:pPr/>
            <a:r>
              <a:t>ex 1,p 73 Выбери верное утверждение</a:t>
            </a:r>
          </a:p>
        </p:txBody>
      </p:sp>
      <p:pic>
        <p:nvPicPr>
          <p:cNvPr id="223" name="слайд 9.mov" descr="слайд 9.mo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9990148" y="9859598"/>
            <a:ext cx="1" cy="1"/>
          </a:xfrm>
          <a:prstGeom prst="rect">
            <a:avLst/>
          </a:prstGeom>
          <a:ln w="12700">
            <a:miter lim="400000"/>
          </a:ln>
        </p:spPr>
      </p:pic>
      <p:sp>
        <p:nvSpPr>
          <p:cNvPr id="224" name="AngelikaV"/>
          <p:cNvSpPr txBox="1"/>
          <p:nvPr/>
        </p:nvSpPr>
        <p:spPr>
          <a:xfrm>
            <a:off x="21681795" y="12649199"/>
            <a:ext cx="17722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000000"/>
                </a:solidFill>
                <a:latin typeface="Corsiva Hebrew"/>
                <a:ea typeface="Corsiva Hebrew"/>
                <a:cs typeface="Corsiva Hebrew"/>
                <a:sym typeface="Corsiva Hebrew"/>
              </a:defRPr>
            </a:lvl1pPr>
          </a:lstStyle>
          <a:p>
            <a:pPr/>
            <a:r>
              <a:t>AngelikaV</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1830" fill="hold"/>
                                        <p:tgtEl>
                                          <p:spTgt spid="22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23"/>
                </p:tgtEl>
              </p:cMediaNode>
            </p:audio>
          </p:childTnLst>
        </p:cTn>
      </p:par>
    </p:tnLst>
  </p:timing>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