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2" r:id="rId2"/>
    <p:sldId id="256" r:id="rId3"/>
    <p:sldId id="328" r:id="rId4"/>
    <p:sldId id="329" r:id="rId5"/>
    <p:sldId id="315" r:id="rId6"/>
    <p:sldId id="331" r:id="rId7"/>
    <p:sldId id="330" r:id="rId8"/>
    <p:sldId id="332" r:id="rId9"/>
    <p:sldId id="333" r:id="rId10"/>
    <p:sldId id="327" r:id="rId11"/>
    <p:sldId id="334" r:id="rId12"/>
    <p:sldId id="311" r:id="rId13"/>
    <p:sldId id="335" r:id="rId14"/>
    <p:sldId id="336" r:id="rId15"/>
    <p:sldId id="337" r:id="rId16"/>
    <p:sldId id="339" r:id="rId17"/>
    <p:sldId id="34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0000"/>
    <a:srgbClr val="0099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07D273-A920-4194-BDA3-A94E62B7C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7ECBB8-263C-48EF-8A3E-6302B4FE732F}" type="slidenum">
              <a:rPr lang="ru-RU" b="0" smtClean="0"/>
              <a:pPr eaLnBrk="1" hangingPunct="1"/>
              <a:t>12</a:t>
            </a:fld>
            <a:endParaRPr lang="ru-RU" b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CB78-DA59-446E-8DF8-551B6A4D7D21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6FE2-9EA2-48A9-BF76-8D9EF5E03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68555-2E1C-49A5-8FE2-BDFE126327BE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C5712-607F-4FF7-88D3-4815615C7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31B8-658F-4960-8F98-EAA7F2799F1E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4D4F-3026-433D-A4FD-876E7EE09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C5BA-9E91-49E4-AB8B-BB96478F83A8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55CD3-B462-4B33-9022-B6EFD9A61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B141-8AF5-44C6-87A9-24B923605BE1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8409-AA04-4B14-ACF7-CD533B509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3713-AA8E-42FC-855D-D8454161A03F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164E2-1161-44C4-8327-C59568B31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46B5-93EA-46E9-852E-E0FB763BC96B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E7A0-478D-417A-B995-1FA108012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2C06-5C9B-4284-B18E-AB6F06403B21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16F2F-0BCA-4287-8C5A-133E13E4E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94FE-EB7F-426B-92D9-E12D838B8A4B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67F1-F0F7-4B0A-87D8-7728DDB9B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A1F8-F2EC-4792-9C69-8F14099A1C41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160B-8B48-4DED-BF00-77F4B161B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EA46-BEC9-4C6F-A412-8D49470E6057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492B-368E-46E9-953A-B8148EA50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5F0-8B37-4F04-9DE9-D308E295CBC7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B1BE-3946-474E-80B2-0D3613FA7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C2C3-A6BF-427B-984E-D8B6D6A09CA9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05A68-610C-4DEC-927F-E7A0246F9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A3603E94-CDE1-4F55-AF06-D08FD7F7A5EE}" type="datetime4">
              <a:rPr lang="ru-RU"/>
              <a:pPr>
                <a:defRPr/>
              </a:pPr>
              <a:t>15 октября 2017 г.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346259-B5BC-4453-8992-9BCD89BDD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emf"/><Relationship Id="rId10" Type="http://schemas.openxmlformats.org/officeDocument/2006/relationships/image" Target="../media/image2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почек появляются,</a:t>
            </a:r>
          </a:p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Весною распускаются,</a:t>
            </a:r>
          </a:p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шелестят,</a:t>
            </a:r>
          </a:p>
          <a:p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Осенью – летят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6" y="1268760"/>
            <a:ext cx="2830420" cy="46510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024336" cy="46510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915816" cy="46510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6165304"/>
            <a:ext cx="2915816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Очередное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6159589"/>
            <a:ext cx="3312368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Супротивное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6159589"/>
            <a:ext cx="2915816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Мутовчатое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96" y="188640"/>
            <a:ext cx="851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Листорасположение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7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52" y="41721"/>
            <a:ext cx="20233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Листья</a:t>
            </a:r>
            <a:endParaRPr lang="ru-RU" sz="3200" b="1" i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9" y="626496"/>
            <a:ext cx="6651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81" y="606748"/>
            <a:ext cx="1587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6496"/>
            <a:ext cx="804863" cy="21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19875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4" y="2581276"/>
            <a:ext cx="16525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34" y="2592194"/>
            <a:ext cx="21637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852" y="3356992"/>
            <a:ext cx="24499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Жилкование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1852" y="3880212"/>
            <a:ext cx="491395" cy="1204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33507" y="3880212"/>
            <a:ext cx="0" cy="1925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86534" y="3880212"/>
            <a:ext cx="901290" cy="235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45162" y="6381328"/>
            <a:ext cx="20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85184"/>
            <a:ext cx="133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Дуговое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549" y="5877272"/>
            <a:ext cx="173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Сетчатое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83528"/>
            <a:ext cx="4166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Листорасположение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427983" y="626496"/>
            <a:ext cx="576065" cy="1030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0192" y="626496"/>
            <a:ext cx="0" cy="179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52320" y="626496"/>
            <a:ext cx="792088" cy="142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63888" y="1844824"/>
            <a:ext cx="262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Очередное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076" y="2422133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Супротивное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2102395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Мутовчатое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009" y="3295437"/>
            <a:ext cx="20233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Листья</a:t>
            </a:r>
            <a:endParaRPr lang="ru-RU" sz="3200" b="1" i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256076" y="4005064"/>
            <a:ext cx="933400" cy="128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40664" y="4005064"/>
            <a:ext cx="1407700" cy="128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4008" y="5485294"/>
            <a:ext cx="171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256" y="548529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6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19250" y="1773238"/>
          <a:ext cx="3859213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Диаграмма" r:id="rId4" imgW="8010495" imgH="4190989" progId="MSGraph.Chart.8">
                  <p:embed followColorScheme="full"/>
                </p:oleObj>
              </mc:Choice>
              <mc:Fallback>
                <p:oleObj name="Диаграмма" r:id="rId4" imgW="8010495" imgH="4190989" progId="MSGraph.Chart.8">
                  <p:embed followColorScheme="full"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773238"/>
                        <a:ext cx="3859213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26" descr="LIST1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341438"/>
            <a:ext cx="2087562" cy="168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1835150" y="188913"/>
            <a:ext cx="4681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Простые листья</a:t>
            </a:r>
          </a:p>
        </p:txBody>
      </p:sp>
      <p:pic>
        <p:nvPicPr>
          <p:cNvPr id="2053" name="Picture 39" descr="LIST1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187166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1" descr="LIST1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341438"/>
            <a:ext cx="1873250" cy="1685925"/>
          </a:xfrm>
        </p:spPr>
      </p:pic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2339975" y="3068638"/>
            <a:ext cx="417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Сложные листья</a:t>
            </a:r>
          </a:p>
        </p:txBody>
      </p:sp>
      <p:pic>
        <p:nvPicPr>
          <p:cNvPr id="2056" name="Picture 51" descr="NASEK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860800"/>
            <a:ext cx="230505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2" descr="LIST5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21637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3" descr="LIST7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89363"/>
            <a:ext cx="18732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57"/>
          <p:cNvSpPr txBox="1">
            <a:spLocks noChangeArrowheads="1"/>
          </p:cNvSpPr>
          <p:nvPr/>
        </p:nvSpPr>
        <p:spPr bwMode="auto">
          <a:xfrm>
            <a:off x="0" y="6092825"/>
            <a:ext cx="2411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i="1" dirty="0" err="1">
                <a:solidFill>
                  <a:schemeClr val="accent4">
                    <a:lumMod val="10000"/>
                  </a:schemeClr>
                </a:solidFill>
              </a:rPr>
              <a:t>Пальчатосложный</a:t>
            </a:r>
            <a:endParaRPr lang="ru-RU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60" name="Text Box 58"/>
          <p:cNvSpPr txBox="1">
            <a:spLocks noChangeArrowheads="1"/>
          </p:cNvSpPr>
          <p:nvPr/>
        </p:nvSpPr>
        <p:spPr bwMode="auto">
          <a:xfrm>
            <a:off x="2627313" y="609282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i="1" dirty="0" err="1">
                <a:solidFill>
                  <a:schemeClr val="accent4">
                    <a:lumMod val="10000"/>
                  </a:schemeClr>
                </a:solidFill>
              </a:rPr>
              <a:t>Перестосложный</a:t>
            </a:r>
            <a:endParaRPr lang="ru-RU" sz="20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61" name="Text Box 60"/>
          <p:cNvSpPr txBox="1">
            <a:spLocks noChangeArrowheads="1"/>
          </p:cNvSpPr>
          <p:nvPr/>
        </p:nvSpPr>
        <p:spPr bwMode="auto">
          <a:xfrm>
            <a:off x="6300788" y="6165850"/>
            <a:ext cx="284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i="1" dirty="0">
                <a:solidFill>
                  <a:schemeClr val="accent4">
                    <a:lumMod val="10000"/>
                  </a:schemeClr>
                </a:solidFill>
              </a:rPr>
              <a:t>Тройчатосложный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062" name="Picture 20" descr="http://microstocker.com.ua/upload/image/fotos/big/2bf28fd0eceb590830c68915b9efd6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20526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 descr="D:\биология\Биология, 6 кл\E4HOME_BIO6\data\res\DL_RES_DA82F6DD-A6C4-4A47-B2C0-7DD842166313\image\it7_6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981075"/>
            <a:ext cx="18002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4F517-5458-476E-BDE6-C83A7D8C91A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5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064896" cy="4464496"/>
          </a:xfrm>
        </p:spPr>
      </p:pic>
      <p:sp>
        <p:nvSpPr>
          <p:cNvPr id="6" name="Прямоугольник 5"/>
          <p:cNvSpPr/>
          <p:nvPr/>
        </p:nvSpPr>
        <p:spPr>
          <a:xfrm>
            <a:off x="1547664" y="312301"/>
            <a:ext cx="6696744" cy="92333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lvl="0"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Физкультминутка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9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52" y="41721"/>
            <a:ext cx="20233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Листья</a:t>
            </a:r>
            <a:endParaRPr lang="ru-RU" sz="3200" b="1" i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9" y="626496"/>
            <a:ext cx="6651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81" y="606748"/>
            <a:ext cx="1587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6496"/>
            <a:ext cx="804863" cy="21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19875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4" y="2581276"/>
            <a:ext cx="16525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34" y="2592194"/>
            <a:ext cx="21637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852" y="3356992"/>
            <a:ext cx="24499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Жилкование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1852" y="3880212"/>
            <a:ext cx="491395" cy="1204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33507" y="3880212"/>
            <a:ext cx="0" cy="1925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86534" y="3880212"/>
            <a:ext cx="901290" cy="235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45162" y="6381328"/>
            <a:ext cx="20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85184"/>
            <a:ext cx="133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Дуговое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549" y="5877272"/>
            <a:ext cx="173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Сетчатое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83528"/>
            <a:ext cx="4166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Листорасположение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427983" y="626496"/>
            <a:ext cx="576065" cy="1030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0192" y="626496"/>
            <a:ext cx="0" cy="179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52320" y="626496"/>
            <a:ext cx="792088" cy="142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63888" y="1844824"/>
            <a:ext cx="262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Очередное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076" y="2422133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Супротивное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2102395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Мутовчатое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009" y="3295437"/>
            <a:ext cx="20233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Листья</a:t>
            </a:r>
            <a:endParaRPr lang="ru-RU" sz="3200" b="1" i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256076" y="4005064"/>
            <a:ext cx="933400" cy="128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40664" y="4005064"/>
            <a:ext cx="1407700" cy="128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4008" y="5485294"/>
            <a:ext cx="171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256" y="548529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9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6,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«Интересные листья»</a:t>
            </a:r>
          </a:p>
          <a:p>
            <a:pPr marL="0" indent="0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4221088"/>
            <a:ext cx="37147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ветка проста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2419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79392" y="188640"/>
            <a:ext cx="731802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Внешнее</a:t>
            </a:r>
          </a:p>
          <a:p>
            <a:pPr algn="ctr">
              <a:defRPr/>
            </a:pPr>
            <a:r>
              <a: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строение листа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7032"/>
            <a:ext cx="2645669" cy="2755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78668"/>
            <a:ext cx="2143125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листа в жизни растений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40968"/>
            <a:ext cx="3462883" cy="3158852"/>
          </a:xfrm>
        </p:spPr>
      </p:pic>
      <p:sp>
        <p:nvSpPr>
          <p:cNvPr id="5" name="TextBox 4"/>
          <p:cNvSpPr txBox="1"/>
          <p:nvPr/>
        </p:nvSpPr>
        <p:spPr>
          <a:xfrm>
            <a:off x="539552" y="2692225"/>
            <a:ext cx="482453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органических                 веществ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060848"/>
            <a:ext cx="482453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Фотосинтез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645024"/>
            <a:ext cx="482453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Испарение воды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293096"/>
            <a:ext cx="482453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Газообмен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941168"/>
            <a:ext cx="482453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Удаление ненужных веществ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570363"/>
            <a:ext cx="482453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 питательных веществ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70223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031460" cy="316835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Листья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3528" y="764704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763688" y="722309"/>
            <a:ext cx="0" cy="1981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22741" y="543408"/>
            <a:ext cx="72008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778913"/>
            <a:ext cx="190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Черешковые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2703648"/>
            <a:ext cx="158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Сидячие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2741" y="2703648"/>
            <a:ext cx="201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Влагалищные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9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086646" cy="487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60" y="1124744"/>
            <a:ext cx="3038028" cy="487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99792" y="6215082"/>
            <a:ext cx="3226668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Черешковый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6460" y="6215082"/>
            <a:ext cx="3217540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Влагалищный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31968" y="6215082"/>
            <a:ext cx="2571768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Сидячий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38960" y="2183582"/>
            <a:ext cx="4876009" cy="2758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52" y="41721"/>
            <a:ext cx="20233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Листья</a:t>
            </a:r>
            <a:endParaRPr lang="ru-RU" sz="3200" b="1" i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9" y="626496"/>
            <a:ext cx="6651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81" y="606748"/>
            <a:ext cx="1587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2039"/>
            <a:ext cx="80486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19875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4" y="2581276"/>
            <a:ext cx="16525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34" y="2592194"/>
            <a:ext cx="21637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852" y="3356992"/>
            <a:ext cx="24499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Жилкование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1852" y="3880212"/>
            <a:ext cx="491395" cy="1204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33507" y="3880212"/>
            <a:ext cx="0" cy="1925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86534" y="3880212"/>
            <a:ext cx="901290" cy="235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45162" y="6381328"/>
            <a:ext cx="20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85184"/>
            <a:ext cx="133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Дуговое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549" y="5877272"/>
            <a:ext cx="173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Сетчатое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8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52" y="41721"/>
            <a:ext cx="20233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Листья</a:t>
            </a:r>
            <a:endParaRPr lang="ru-RU" sz="3200" b="1" i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9" y="626496"/>
            <a:ext cx="66516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81" y="606748"/>
            <a:ext cx="1587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6496"/>
            <a:ext cx="804863" cy="21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19875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4" y="2581276"/>
            <a:ext cx="16525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34" y="2592194"/>
            <a:ext cx="21637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852" y="3356992"/>
            <a:ext cx="24499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Жилкование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1852" y="3880212"/>
            <a:ext cx="491395" cy="1204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33507" y="3880212"/>
            <a:ext cx="0" cy="1925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86534" y="3880212"/>
            <a:ext cx="901290" cy="235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45162" y="6381328"/>
            <a:ext cx="20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85184"/>
            <a:ext cx="133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Дуговое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549" y="5877272"/>
            <a:ext cx="173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Сетчатое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83528"/>
            <a:ext cx="4166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Листорасположение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427983" y="626496"/>
            <a:ext cx="576065" cy="1030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0192" y="626496"/>
            <a:ext cx="0" cy="179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52320" y="626496"/>
            <a:ext cx="792088" cy="142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63888" y="1844824"/>
            <a:ext cx="262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Очередное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076" y="2422133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Супротивное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2102395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Мутовчатое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3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115</Words>
  <Application>Microsoft Office PowerPoint</Application>
  <PresentationFormat>Экран (4:3)</PresentationFormat>
  <Paragraphs>73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Диаграмма</vt:lpstr>
      <vt:lpstr>Презентация PowerPoint</vt:lpstr>
      <vt:lpstr>Презентация PowerPoint</vt:lpstr>
      <vt:lpstr>Значение листа в жизни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Antosha</cp:lastModifiedBy>
  <cp:revision>66</cp:revision>
  <dcterms:created xsi:type="dcterms:W3CDTF">2008-12-12T14:21:56Z</dcterms:created>
  <dcterms:modified xsi:type="dcterms:W3CDTF">2017-10-15T06:24:27Z</dcterms:modified>
</cp:coreProperties>
</file>