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  <p:sldMasterId id="2147483851" r:id="rId2"/>
    <p:sldMasterId id="2147483863" r:id="rId3"/>
  </p:sldMasterIdLst>
  <p:sldIdLst>
    <p:sldId id="257" r:id="rId4"/>
    <p:sldId id="263" r:id="rId5"/>
    <p:sldId id="264" r:id="rId6"/>
    <p:sldId id="262" r:id="rId7"/>
    <p:sldId id="259" r:id="rId8"/>
    <p:sldId id="261" r:id="rId9"/>
    <p:sldId id="258" r:id="rId10"/>
    <p:sldId id="26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8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0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4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9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9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4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9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0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8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4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7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22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5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D2E2A-57DC-4A60-A2FA-398E96DC511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01F84-BAFF-41D9-BD26-165165C9C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5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091" y="1265283"/>
            <a:ext cx="8381126" cy="1681788"/>
          </a:xfrm>
        </p:spPr>
        <p:txBody>
          <a:bodyPr>
            <a:noAutofit/>
          </a:bodyPr>
          <a:lstStyle/>
          <a:p>
            <a:r>
              <a:rPr lang="ru-RU" sz="8000" b="1" i="1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Позитивного настроения и положительных эмоций!</a:t>
            </a:r>
            <a:endParaRPr lang="ru-RU" sz="8000" b="1" i="1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126" y="3365227"/>
            <a:ext cx="4622783" cy="32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2"/>
          <a:stretch/>
        </p:blipFill>
        <p:spPr>
          <a:xfrm rot="16200000">
            <a:off x="1648149" y="-1640336"/>
            <a:ext cx="5847282" cy="9144422"/>
          </a:xfrm>
        </p:spPr>
      </p:pic>
    </p:spTree>
    <p:extLst>
      <p:ext uri="{BB962C8B-B14F-4D97-AF65-F5344CB8AC3E}">
        <p14:creationId xmlns:p14="http://schemas.microsoft.com/office/powerpoint/2010/main" val="5075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5" b="12295"/>
          <a:stretch/>
        </p:blipFill>
        <p:spPr>
          <a:xfrm>
            <a:off x="822960" y="18709"/>
            <a:ext cx="7543800" cy="6287082"/>
          </a:xfrm>
        </p:spPr>
      </p:pic>
    </p:spTree>
    <p:extLst>
      <p:ext uri="{BB962C8B-B14F-4D97-AF65-F5344CB8AC3E}">
        <p14:creationId xmlns:p14="http://schemas.microsoft.com/office/powerpoint/2010/main" val="42625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действий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845734"/>
            <a:ext cx="8321041" cy="40233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600" b="1" dirty="0" smtClean="0">
                <a:solidFill>
                  <a:srgbClr val="0070C0"/>
                </a:solidFill>
              </a:rPr>
              <a:t>1. Познакомиться с понятием </a:t>
            </a:r>
            <a:r>
              <a:rPr lang="en-US" sz="3600" b="1" dirty="0" smtClean="0">
                <a:solidFill>
                  <a:srgbClr val="0070C0"/>
                </a:solidFill>
              </a:rPr>
              <a:t>QR</a:t>
            </a:r>
            <a:r>
              <a:rPr lang="ru-RU" sz="3600" b="1" dirty="0" smtClean="0">
                <a:solidFill>
                  <a:srgbClr val="0070C0"/>
                </a:solidFill>
              </a:rPr>
              <a:t>-код.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2. Применение </a:t>
            </a:r>
            <a:r>
              <a:rPr lang="en-US" sz="3600" b="1" dirty="0">
                <a:solidFill>
                  <a:srgbClr val="0070C0"/>
                </a:solidFill>
              </a:rPr>
              <a:t>QR</a:t>
            </a:r>
            <a:r>
              <a:rPr lang="ru-RU" sz="3600" b="1" dirty="0" smtClean="0">
                <a:solidFill>
                  <a:srgbClr val="0070C0"/>
                </a:solidFill>
              </a:rPr>
              <a:t>-кода.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3. Чтение </a:t>
            </a:r>
            <a:r>
              <a:rPr lang="en-US" sz="3600" b="1" dirty="0">
                <a:solidFill>
                  <a:srgbClr val="0070C0"/>
                </a:solidFill>
              </a:rPr>
              <a:t>QR</a:t>
            </a:r>
            <a:r>
              <a:rPr lang="ru-RU" sz="3600" b="1" dirty="0" smtClean="0">
                <a:solidFill>
                  <a:srgbClr val="0070C0"/>
                </a:solidFill>
              </a:rPr>
              <a:t>-кода.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697" y="0"/>
            <a:ext cx="2055303" cy="15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366760" cy="145075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ответы на вопросы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057" y="1845734"/>
            <a:ext cx="8883941" cy="40233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1. Что такое  </a:t>
            </a:r>
            <a:r>
              <a:rPr lang="en-US" sz="3600" dirty="0" smtClean="0">
                <a:solidFill>
                  <a:srgbClr val="7030A0"/>
                </a:solidFill>
              </a:rPr>
              <a:t>QR</a:t>
            </a:r>
            <a:r>
              <a:rPr lang="ru-RU" sz="3600" dirty="0" smtClean="0">
                <a:solidFill>
                  <a:srgbClr val="7030A0"/>
                </a:solidFill>
              </a:rPr>
              <a:t>-код?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2. Появление </a:t>
            </a:r>
            <a:r>
              <a:rPr lang="en-US" sz="3600" dirty="0" smtClean="0">
                <a:solidFill>
                  <a:srgbClr val="7030A0"/>
                </a:solidFill>
              </a:rPr>
              <a:t>QR</a:t>
            </a:r>
            <a:r>
              <a:rPr lang="ru-RU" sz="3600" dirty="0" smtClean="0">
                <a:solidFill>
                  <a:srgbClr val="7030A0"/>
                </a:solidFill>
              </a:rPr>
              <a:t>-кода.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3. Размер </a:t>
            </a:r>
            <a:r>
              <a:rPr lang="en-US" sz="3600" dirty="0" smtClean="0">
                <a:solidFill>
                  <a:srgbClr val="7030A0"/>
                </a:solidFill>
              </a:rPr>
              <a:t>QR</a:t>
            </a:r>
            <a:r>
              <a:rPr lang="ru-RU" sz="3600" dirty="0" smtClean="0">
                <a:solidFill>
                  <a:srgbClr val="7030A0"/>
                </a:solidFill>
              </a:rPr>
              <a:t>-кода.</a:t>
            </a:r>
          </a:p>
          <a:p>
            <a:r>
              <a:rPr lang="ru-RU" sz="3600" dirty="0">
                <a:solidFill>
                  <a:srgbClr val="7030A0"/>
                </a:solidFill>
              </a:rPr>
              <a:t>4</a:t>
            </a:r>
            <a:r>
              <a:rPr lang="ru-RU" sz="3600" dirty="0" smtClean="0">
                <a:solidFill>
                  <a:srgbClr val="7030A0"/>
                </a:solidFill>
              </a:rPr>
              <a:t>. Что </a:t>
            </a:r>
            <a:r>
              <a:rPr lang="ru-RU" sz="3600" dirty="0" smtClean="0">
                <a:solidFill>
                  <a:srgbClr val="7030A0"/>
                </a:solidFill>
              </a:rPr>
              <a:t>можно кодировать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>
                <a:solidFill>
                  <a:srgbClr val="7030A0"/>
                </a:solidFill>
              </a:rPr>
              <a:t>QR</a:t>
            </a:r>
            <a:r>
              <a:rPr lang="ru-RU" sz="3600" dirty="0" smtClean="0">
                <a:solidFill>
                  <a:srgbClr val="7030A0"/>
                </a:solidFill>
              </a:rPr>
              <a:t>-кодами?</a:t>
            </a:r>
          </a:p>
          <a:p>
            <a:r>
              <a:rPr lang="ru-RU" sz="3600" dirty="0">
                <a:solidFill>
                  <a:srgbClr val="7030A0"/>
                </a:solidFill>
              </a:rPr>
              <a:t>5</a:t>
            </a:r>
            <a:r>
              <a:rPr lang="ru-RU" sz="3600" dirty="0" smtClean="0">
                <a:solidFill>
                  <a:srgbClr val="7030A0"/>
                </a:solidFill>
              </a:rPr>
              <a:t>. </a:t>
            </a:r>
            <a:r>
              <a:rPr lang="ru-RU" sz="3600" dirty="0" smtClean="0">
                <a:solidFill>
                  <a:srgbClr val="7030A0"/>
                </a:solidFill>
              </a:rPr>
              <a:t>Создание </a:t>
            </a:r>
            <a:r>
              <a:rPr lang="en-US" sz="3600" dirty="0" smtClean="0">
                <a:solidFill>
                  <a:srgbClr val="7030A0"/>
                </a:solidFill>
              </a:rPr>
              <a:t>QR</a:t>
            </a:r>
            <a:r>
              <a:rPr lang="ru-RU" sz="3600" dirty="0" smtClean="0">
                <a:solidFill>
                  <a:srgbClr val="7030A0"/>
                </a:solidFill>
              </a:rPr>
              <a:t>-кода.</a:t>
            </a:r>
          </a:p>
          <a:p>
            <a:r>
              <a:rPr lang="ru-RU" sz="3600" dirty="0">
                <a:solidFill>
                  <a:srgbClr val="7030A0"/>
                </a:solidFill>
              </a:rPr>
              <a:t>6</a:t>
            </a:r>
            <a:r>
              <a:rPr lang="ru-RU" sz="3600" dirty="0" smtClean="0">
                <a:solidFill>
                  <a:srgbClr val="7030A0"/>
                </a:solidFill>
              </a:rPr>
              <a:t>. </a:t>
            </a:r>
            <a:r>
              <a:rPr lang="ru-RU" sz="3600" dirty="0" smtClean="0">
                <a:solidFill>
                  <a:srgbClr val="7030A0"/>
                </a:solidFill>
              </a:rPr>
              <a:t>Как распознать/считать </a:t>
            </a:r>
            <a:r>
              <a:rPr lang="en-US" sz="3600" dirty="0">
                <a:solidFill>
                  <a:srgbClr val="7030A0"/>
                </a:solidFill>
              </a:rPr>
              <a:t>QR</a:t>
            </a:r>
            <a:r>
              <a:rPr lang="ru-RU" sz="3600" dirty="0" smtClean="0">
                <a:solidFill>
                  <a:srgbClr val="7030A0"/>
                </a:solidFill>
              </a:rPr>
              <a:t>-код.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440" y="-58178"/>
            <a:ext cx="2055303" cy="15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06657"/>
            <a:ext cx="9144000" cy="145075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140D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КОДИРОВАНИЕ ИНФОРМАЦИИ</a:t>
            </a:r>
            <a:br>
              <a:rPr lang="ru-RU" sz="6000" b="1" dirty="0" smtClean="0">
                <a:solidFill>
                  <a:srgbClr val="140D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6000" b="1" dirty="0">
              <a:solidFill>
                <a:srgbClr val="140D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512358"/>
            <a:ext cx="78867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" y="342595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140D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</a:t>
            </a:r>
            <a:r>
              <a:rPr lang="en-US" sz="6000" b="1" dirty="0" smtClean="0">
                <a:solidFill>
                  <a:srgbClr val="140D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ru-RU" sz="6000" b="1" dirty="0" smtClean="0">
                <a:solidFill>
                  <a:srgbClr val="140D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-КОДОВ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1205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578841"/>
            <a:ext cx="9144000" cy="679508"/>
          </a:xfrm>
        </p:spPr>
        <p:txBody>
          <a:bodyPr>
            <a:noAutofit/>
          </a:bodyPr>
          <a:lstStyle/>
          <a:p>
            <a:pPr algn="ctr"/>
            <a:r>
              <a:rPr lang="en-US" sz="7200" i="1" u="sng" dirty="0" err="1">
                <a:solidFill>
                  <a:srgbClr val="0070C0"/>
                </a:solidFill>
              </a:rPr>
              <a:t>gurdesov</a:t>
            </a:r>
            <a:r>
              <a:rPr lang="ru-RU" sz="7200" i="1" u="sng" dirty="0">
                <a:solidFill>
                  <a:srgbClr val="0070C0"/>
                </a:solidFill>
              </a:rPr>
              <a:t>@</a:t>
            </a:r>
            <a:r>
              <a:rPr lang="en-US" sz="7200" i="1" u="sng" dirty="0" err="1">
                <a:solidFill>
                  <a:srgbClr val="0070C0"/>
                </a:solidFill>
              </a:rPr>
              <a:t>yandex</a:t>
            </a:r>
            <a:r>
              <a:rPr lang="ru-RU" sz="7200" i="1" u="sng" dirty="0">
                <a:solidFill>
                  <a:srgbClr val="0070C0"/>
                </a:solidFill>
              </a:rPr>
              <a:t>.</a:t>
            </a:r>
            <a:r>
              <a:rPr lang="en-US" sz="7200" i="1" u="sng" dirty="0" err="1">
                <a:solidFill>
                  <a:srgbClr val="0070C0"/>
                </a:solidFill>
              </a:rPr>
              <a:t>ru</a:t>
            </a:r>
            <a:endParaRPr lang="ru-RU" sz="7200" u="sng" dirty="0">
              <a:solidFill>
                <a:srgbClr val="0070C0"/>
              </a:solidFill>
            </a:endParaRPr>
          </a:p>
        </p:txBody>
      </p:sp>
      <p:sp>
        <p:nvSpPr>
          <p:cNvPr id="4" name="AutoShape 4" descr="Изображение QR кода в формате SVG"/>
          <p:cNvSpPr>
            <a:spLocks noChangeAspect="1" noChangeArrowheads="1"/>
          </p:cNvSpPr>
          <p:nvPr/>
        </p:nvSpPr>
        <p:spPr bwMode="auto">
          <a:xfrm>
            <a:off x="465966" y="2472902"/>
            <a:ext cx="2015201" cy="20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844" t="12472" r="13179" b="11859"/>
          <a:stretch/>
        </p:blipFill>
        <p:spPr>
          <a:xfrm>
            <a:off x="2353112" y="1742812"/>
            <a:ext cx="4437775" cy="45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6569" y="5940314"/>
            <a:ext cx="9406467" cy="9176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qrcoder.ru/code/?%CC%EE%EB%EE%E4%F6%FB%21+%D1%EF%F0%E0%E2%E8%EB%E8%F1%FC+%F1+%E7%E0%E4%E0%ED%E8%E5%EC%21&amp;10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2" y="-538581"/>
            <a:ext cx="7653867" cy="76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604"/>
            <a:ext cx="9144000" cy="145075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сотрудничество!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153" y="1913468"/>
            <a:ext cx="6121345" cy="427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459</TotalTime>
  <Words>87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Ретро</vt:lpstr>
      <vt:lpstr>Тема Office</vt:lpstr>
      <vt:lpstr>1_Тема Office</vt:lpstr>
      <vt:lpstr>Позитивного настроения и положительных эмоций!</vt:lpstr>
      <vt:lpstr>Презентация PowerPoint</vt:lpstr>
      <vt:lpstr>Презентация PowerPoint</vt:lpstr>
      <vt:lpstr>План действий</vt:lpstr>
      <vt:lpstr>Найти ответы на вопросы</vt:lpstr>
      <vt:lpstr>КОДИРОВАНИЕ ИНФОРМАЦИИ </vt:lpstr>
      <vt:lpstr>Презентация PowerPoint</vt:lpstr>
      <vt:lpstr>Презентация PowerPoint</vt:lpstr>
      <vt:lpstr>Спасибо за сотрудничество!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QR-код</dc:title>
  <dc:creator>GURD</dc:creator>
  <cp:lastModifiedBy>GURD</cp:lastModifiedBy>
  <cp:revision>16</cp:revision>
  <dcterms:created xsi:type="dcterms:W3CDTF">2022-01-18T15:31:59Z</dcterms:created>
  <dcterms:modified xsi:type="dcterms:W3CDTF">2022-01-19T17:35:57Z</dcterms:modified>
</cp:coreProperties>
</file>