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7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0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4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9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9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6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58D3-674D-48E8-BFB7-19E57703914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533F-73C5-41A5-8AE0-D9955C85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7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2" y="2244437"/>
            <a:ext cx="1033272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для музыкального лото: «Наш любимый Щелкунчик»</a:t>
            </a:r>
            <a:endParaRPr lang="ru-RU" sz="4400" b="1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31680" cy="26408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«Вальс снежных хлопьев»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8376" r="25334" b="15845"/>
          <a:stretch/>
        </p:blipFill>
        <p:spPr>
          <a:xfrm rot="5400000">
            <a:off x="4386348" y="1629295"/>
            <a:ext cx="3906982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4801" r="35151" b="3562"/>
          <a:stretch/>
        </p:blipFill>
        <p:spPr>
          <a:xfrm rot="5400000">
            <a:off x="4501341" y="527859"/>
            <a:ext cx="3125585" cy="4713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5109" y="5178829"/>
            <a:ext cx="315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«Сражение»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r="10667"/>
          <a:stretch/>
        </p:blipFill>
        <p:spPr>
          <a:xfrm rot="5400000">
            <a:off x="3522343" y="533922"/>
            <a:ext cx="4696691" cy="45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8008" y="5428210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Русский танец «Трепак»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3832" r="14060" b="4532"/>
          <a:stretch/>
        </p:blipFill>
        <p:spPr>
          <a:xfrm rot="5400000">
            <a:off x="3520440" y="943494"/>
            <a:ext cx="5187142" cy="4713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580" y="6035040"/>
            <a:ext cx="49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«Танец Феи Драже»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фонический оркестр картинки для детей - 28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84" y="1404850"/>
            <a:ext cx="4971011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4754880" y="5303520"/>
            <a:ext cx="278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«Увертюра»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лкунчик»: путешествие во времен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5382" r="14688"/>
          <a:stretch/>
        </p:blipFill>
        <p:spPr bwMode="auto">
          <a:xfrm>
            <a:off x="3358342" y="1180407"/>
            <a:ext cx="4829694" cy="4181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8342" y="5552902"/>
            <a:ext cx="446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«Танец пастушков»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У ДО Боровская ДШИ «Фантазия» | Новос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69" y="1537855"/>
            <a:ext cx="4937760" cy="3640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63192" y="5394959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«Китайский танец»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тел танцевать в России». Японец стал солистом балета воронежского театра  | КУЛЬТУРА: Театр | КУЛЬТУРА | АиФ Воронеж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/>
          <a:stretch/>
        </p:blipFill>
        <p:spPr bwMode="auto">
          <a:xfrm>
            <a:off x="3466407" y="1529542"/>
            <a:ext cx="5245331" cy="3657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3069" y="548640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«Испанский танец»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Ефремова Е.В.</dc:creator>
  <cp:lastModifiedBy>Ефремова Е.В.</cp:lastModifiedBy>
  <cp:revision>6</cp:revision>
  <dcterms:created xsi:type="dcterms:W3CDTF">2023-01-20T09:57:33Z</dcterms:created>
  <dcterms:modified xsi:type="dcterms:W3CDTF">2023-02-09T11:50:19Z</dcterms:modified>
</cp:coreProperties>
</file>