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83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703FB7-B5B4-4523-AE29-3268D5484391}" type="datetimeFigureOut">
              <a:rPr lang="ru-RU" smtClean="0"/>
              <a:pPr/>
              <a:t>17.02.2023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BA958AD-4EFC-46C2-9BE9-24DA1451495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580941"/>
            <a:ext cx="9468544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казенное  общеобразовательное учреждение     городского округа  Королёв Московской области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Школа 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интернат для обучающихся с ограниченными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возможностями здоровья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г.Королёв, М.о.</a:t>
            </a: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Презентация к </a:t>
            </a:r>
            <a:r>
              <a:rPr lang="ru-RU" sz="2400" b="1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уроку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НЕИЗВЕСТНЫЙ СОЛДАТ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Учитель</a:t>
            </a: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Захарова И.В.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1809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Ирина\Documents\Презентация 'День неизвестного солдата - 3 декабря'_files\img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Ирина\Documents\Презентация 'День неизвестного солдата - 3 декабря'_files\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08720" y="-10602"/>
            <a:ext cx="11052720" cy="82895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Ирина\Documents\Презентация 'День неизвестного солдата - 3 декабря'_files\img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7666"/>
            <a:ext cx="9144000" cy="6843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Ирина\Documents\Презентация 'День неизвестного солдата - 3 декабря'_files\img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4664"/>
            <a:ext cx="9546622" cy="62678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Ирина\Documents\Презентация 'День неизвестного солдата - 3 декабря'_files\img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9093"/>
            <a:ext cx="8964488" cy="67089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ИМЯ ТВОЕ НЕИЗВЕСТНО,               ПОДВИГ ТВОЙ БЕССМЕРТЕН !</a:t>
            </a:r>
            <a:endParaRPr lang="ru-RU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827584" y="476672"/>
            <a:ext cx="7859216" cy="316835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" name="Рисунок 5" descr="https://xakac.info/files/news/11/32/image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24744"/>
            <a:ext cx="4597102" cy="190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Ирина\Documents\Презентация 'День неизвестного солдата - 3 декабря'_files\img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107" y="0"/>
            <a:ext cx="8796469" cy="65973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Ирина\Documents\Презентация 'День неизвестного солдата - 3 декабря'_files\im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Ирина\Documents\Презентация 'День неизвестного солдата - 3 декабря'_files\img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59232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Ирина\Documents\Презентация 'День неизвестного солдата - 3 декабря'_files\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Ирина\Documents\Презентация 'День неизвестного солдата - 3 декабря'_files\img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41338" y="0"/>
            <a:ext cx="10052051" cy="75390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Ирина\Documents\Презентация 'День неизвестного солдата - 3 декабря'_files\img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9707" y="0"/>
            <a:ext cx="9163707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Ирина\Documents\Презентация 'День неизвестного солдата - 3 декабря'_files\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404103" cy="78030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25</TotalTime>
  <Words>42</Words>
  <Application>Microsoft Office PowerPoint</Application>
  <PresentationFormat>Экран (4:3)</PresentationFormat>
  <Paragraphs>25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Метро</vt:lpstr>
      <vt:lpstr>Слайд 1</vt:lpstr>
      <vt:lpstr>ИМЯ ТВОЕ НЕИЗВЕСТНО,               ПОДВИГ ТВОЙ БЕССМЕРТЕН 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Ирина</dc:creator>
  <cp:lastModifiedBy>Ирина</cp:lastModifiedBy>
  <cp:revision>7</cp:revision>
  <dcterms:created xsi:type="dcterms:W3CDTF">2017-04-18T06:50:51Z</dcterms:created>
  <dcterms:modified xsi:type="dcterms:W3CDTF">2023-02-17T10:32:21Z</dcterms:modified>
</cp:coreProperties>
</file>