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Bahnschrift" panose="020B0502040204020203" pitchFamily="34" charset="0"/>
              </a:rPr>
              <a:t>Приветствуем </a:t>
            </a:r>
            <a:br>
              <a:rPr lang="ru-RU" sz="6000" dirty="0" smtClean="0">
                <a:latin typeface="Bahnschrift" panose="020B0502040204020203" pitchFamily="34" charset="0"/>
              </a:rPr>
            </a:br>
            <a:r>
              <a:rPr lang="ru-RU" sz="6000" dirty="0" smtClean="0">
                <a:latin typeface="Bahnschrift" panose="020B0502040204020203" pitchFamily="34" charset="0"/>
              </a:rPr>
              <a:t>на открытом уроке!</a:t>
            </a:r>
            <a:endParaRPr lang="en-US" sz="6000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Информатики</a:t>
            </a:r>
            <a:r>
              <a:rPr lang="ru-RU" sz="5400" dirty="0" smtClean="0">
                <a:latin typeface="Bahnschrift SemiBold" panose="020B0502040204020203" pitchFamily="34" charset="0"/>
              </a:rPr>
              <a:t> </a:t>
            </a:r>
            <a:r>
              <a:rPr lang="ru-RU" sz="5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и </a:t>
            </a:r>
            <a:r>
              <a:rPr lang="ru-RU" sz="5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Английского языка</a:t>
            </a:r>
            <a:endParaRPr lang="en-US" sz="54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0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Bahnschrift" panose="020B0502040204020203" pitchFamily="34" charset="0"/>
              </a:rPr>
              <a:t>СПАСИБО ЗА УРОК!</a:t>
            </a:r>
            <a:endParaRPr lang="en-US" sz="6000" b="1" dirty="0">
              <a:latin typeface="Bahnschrift" panose="020B0502040204020203" pitchFamily="34" charset="0"/>
            </a:endParaRPr>
          </a:p>
        </p:txBody>
      </p:sp>
      <p:pic>
        <p:nvPicPr>
          <p:cNvPr id="3074" name="Picture 2" descr="Memy_pro_spasibo_za_vnimanie_12_18091046.jpg (1024×58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52600"/>
            <a:ext cx="551582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648404442_17-kartinkof-club-p-spasibo-za-vnimanie-kartinka-mem-17.jpg (600×33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38549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049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ASCAL-770x428-1.png (770×42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614" y="1752600"/>
            <a:ext cx="4455386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Bahnschrift" panose="020B0502040204020203" pitchFamily="34" charset="0"/>
              </a:rPr>
              <a:t>Ребята давайте постараемся узнать какая тема урока у нас сегодня</a:t>
            </a:r>
            <a:endParaRPr lang="en-US" sz="3600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99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Отгадайте, что изображено на картинках, чтобы назвать тему урока</a:t>
            </a:r>
            <a:endParaRPr lang="en-US" dirty="0"/>
          </a:p>
        </p:txBody>
      </p:sp>
      <p:pic>
        <p:nvPicPr>
          <p:cNvPr id="2050" name="Picture 2" descr="000949417.jpg (1000×67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321791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gi9\Desktop\Screenshot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746" y="3810000"/>
            <a:ext cx="39590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4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Верно! Молодцы!</a:t>
            </a:r>
            <a:endParaRPr lang="en-US" sz="60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ahnschrift" panose="020B0502040204020203" pitchFamily="34" charset="0"/>
              </a:rPr>
              <a:t>Сегодняшняя тема урока</a:t>
            </a:r>
            <a:r>
              <a:rPr lang="en-US" dirty="0" smtClean="0">
                <a:latin typeface="Bahnschrift" panose="020B0502040204020203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sz="4000" b="1" dirty="0">
                <a:latin typeface="Bahnschrift" panose="020B0502040204020203" pitchFamily="34" charset="0"/>
              </a:rPr>
              <a:t>Программирование условных алгоритмов на языке программирования </a:t>
            </a:r>
            <a:r>
              <a:rPr lang="ru-RU" sz="4000" b="1" dirty="0" smtClean="0">
                <a:latin typeface="Bahnschrift" panose="020B0502040204020203" pitchFamily="34" charset="0"/>
              </a:rPr>
              <a:t>Pascal</a:t>
            </a:r>
            <a:endParaRPr lang="en-US" sz="4000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Bahnschrift" panose="020B0502040204020203" pitchFamily="34" charset="0"/>
              </a:rPr>
              <a:t>Открываем тетради и записываем тему урока и сегодняшнее число в тетрадях</a:t>
            </a:r>
            <a:endParaRPr lang="en-US" dirty="0">
              <a:latin typeface="Bahnschrif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191000"/>
            <a:ext cx="8229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2286000"/>
            <a:ext cx="8229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27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L</a:t>
            </a:r>
            <a:r>
              <a:rPr lang="en-US" dirty="0" smtClean="0">
                <a:latin typeface="Bahnschrift" panose="020B0502040204020203" pitchFamily="34" charset="0"/>
              </a:rPr>
              <a:t>et's </a:t>
            </a:r>
            <a:r>
              <a:rPr lang="en-US" dirty="0">
                <a:latin typeface="Bahnschrift" panose="020B0502040204020203" pitchFamily="34" charset="0"/>
              </a:rPr>
              <a:t>repeat the words</a:t>
            </a:r>
          </a:p>
        </p:txBody>
      </p:sp>
      <p:pic>
        <p:nvPicPr>
          <p:cNvPr id="4098" name="Picture 2" descr="C:\Users\logi9\Desktop\! Открытый урок\wor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4114800" cy="58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47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" panose="020B0502040204020203" pitchFamily="34" charset="0"/>
              </a:rPr>
              <a:t>Алгоритм работы программы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Квадратное </a:t>
            </a:r>
          </a:p>
          <a:p>
            <a:pPr marL="0" indent="0">
              <a:buNone/>
            </a:pPr>
            <a:r>
              <a:rPr lang="ru-RU" sz="4400" dirty="0" smtClean="0"/>
              <a:t>Уравнение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Входные данные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</a:rPr>
              <a:t>a, b, c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Выходные </a:t>
            </a:r>
            <a:r>
              <a:rPr lang="ru-RU" sz="2800" b="1" dirty="0">
                <a:solidFill>
                  <a:srgbClr val="00B050"/>
                </a:solidFill>
              </a:rPr>
              <a:t>данные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 x1, x2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AutoShape 2" descr="data:image/png;base64,iVBORw0KGgoAAAANSUhEUgAAAxoAAALQCAYAAAAXRAY0AAAAAXNSR0IArs4c6QAAIABJREFUeF7svQfc3eP9/399R7fakiD2FlXUpnZKEdSIUVuEBjFiha+taI0alSA2jVqZ9h4hqFVJiAoRIiJNWqPVfmf/j+f719f9v3p67pxz3/dZ9zmvz+NxP866Ptd4XZ/wel3v9S9/+9vf/pZ8GQEjYASMgBEwAkbACBgBI2AEKojAv1hoVBBNd2UEjIARMAJGwAgYASNgBIxAIGCh4QfBCBgBI2AEjIARMAJGwAgYgYojYKFRcUjdoREwAkbACBgBI2AEjIARMAIWGn4GjIARMAJGwAgYASNgBIyAEag4AhYaFYfUHRoBI2AEjIARMAJGwAgYASNgoeFnwAgYASNgBIyAETACRsAIGIGKI2ChUXFI3aERMAJGwAgYASNgBIyAETACFhp+BoyAEegSAv/3f/+X/vVf/zX64D0XnynRw9///u//pn/7t39ra/Pll1+mb37zm9FObXj9l3/5l7Y26ovvfHUeAfD761//mr72ta+l//qv/wqMef33f//3+I7Pf/rTn9res09caveVr3ylbXDvRef3wXcaASNgBFoVAQuNVt15r9sIVAgBiQSJA4mO//zP/wwCi/jgPeSWPwjrZ599lhZccME2YSJyq3srNLWW7yYXgQJDNVr/53/+p02E8Ntf/vKXtNBCC8WeIA4RGXk9VwuNln+cDIARMAJGoMMIWGh0GDLfYASMQI5AMaHBd7JcfPHFF+nb3/52CIyZM2emJZdcMgjuV7/61SCysmRIZJjQVu75wnoBzhIc7AXXAgssEJaNOXPmpF69eoWoQHggBLn03kKjcnvhnoyAETACrYiAhUYr7rrXbAQqiEAuNCCoCAX+/vu//zssGlx5Gz5DfPnjewSGXHbUllcLjspskrAHbzD985//nL7xjW8E5vyG+GCf+Izl6Vvf+lbbwBYaldkD92IEjIARaFUELDRadee9biNQIQRy9xyEBn+Kyfj888+DuHKqjhXj008/TWPHjk2LLbZYEF7dm8d0iNxaaHR9g8BVgo7eDjzwwBB2WDIWX3zxNkGIqxTigz36+te/HgPzXe7K5v3o+n64ByNgBIxAqyFgodFqO+71GoEKI1BMaORB4BDWe++9Nz355JMhOG688cYgsT169Eh/+MMfguxKXCiYXFM0ue36ZoEh4o8A/L333jvE3iKLLJLOO++8iJPBjerDDz+M/cCyQVtZNmzR6Dr+7sEIGAEj0MoIWGi08u577UagAggUxmjQJZmM5s6dmzbYYIMgslgvILiKx1DsAG25X6fuEhYWGBXYmL/HWmCpINAbKxNCj/1QjMxaa62VHnjggRAhuLopnkbZpiw0KrMP7sUIGAEj0KoIWGi06s573UagAgjkAcRKY0u3f/zjH9O0adPSVlttFafkvXv3jhPzpZZaKl1++eVxko5bDoKC+/jj4jt9X4HptXwXYClRh5DYfffd06xZs0JsTJgwIa200krpzjvvjGxTSy+9dNt+IE4U02HrUss/RgbACBgBI9BpBCw0Og2dbzQCRkDWCE7LER1YLiCtF154Ybr44ovToEGD0oorrpj69+8fp+gQWMivYjYUD2AkO4dAKcsPIgPrhMQGr+wB+3TLLbekyZMnp5tvvjkNGzYs7bnnniFAsH4oQF8B4xIdedB+52bsu4yAETACRqCVELDQaKXd9lqNQJUQQERAaCGikFeCjl977bUQFwSEL7HEEuFORfpUSCtCQxaMKk3J3f7dQoQlg4v9wTUK6xGuUtQy4bvhw4enUaNGhQAZPXp0xG8gINnLPJCcPiw0/FgZASNgBIxARxCw0OgIWm5rBIzAPyGgwnz8MHv27BAUa6yxRnr00UfDdeqTTz4JtylZNBQvkFedNqzVQQCRAc5Ka4tQwIqEZQOrBcKP97vuumt66KGHIo6Gi0xhEhqaWWHl9urM2L0aASNgBIxAMyFgodFMu+m1GIE6IqDTb0jq4MGD03HHHZd69uwZmaU4JYeoysVKp+OlXH/quJymGFqubSwmL96H69TCCy8cFg6EyFFHHZVGjhwZblNYOmiLFQp3OC7VRtFrU4DjRRgBI2AEjEDVEbDQqDrEHsAINC8CeTB4fvJ92GGHhUuOKk5zeq62qs2QB483L0KNszLwRiggCNkLxcdQwf2ee+5JAwYMSFOnTo2YGupsYIVCcLhye+PsoWdiBIyAEehuCFhodLcd83yNQIMhAFFVZWlI7Le//e10xBFHpMsuuywIKxYOXHRUlE+uPBYa1d/IQozzKuFYLojVwMrE/vCefTv//PMjXgOBgVucii9KINoKVf198whGwAgYgWZBwEKjWXbS6zACdUAgJ7KqzUDWqd122y3ddtttEa+B0KAdZBaiy59Ia16noQ7Tb/ohEQVYJST0iNmQeCAgn/e4tuEmhYVjww03jMrtvXr1CqsH7REaEhu51arpwfMCjYARMAJGoMsIWGh0GUJ3YARaG4G8Mji+/4suumicjF966aUhKCCsnJ5DZnUaLoFhodG1Z6eUdUF7I+sEogOLk6558+alxRZbLMQfVoy+ffuG0GDfEI7KPmWh0bV98t1GwAgYgVZFwEKjVXfe6zYCFUIgFwu852R84MCB6corr2wTFgxVihRXaDpldVModArn1khzLWtBZTTKK7Cruawb7Blr3mabbdLDDz/cFpchV6scj7wSfBnDuokRMAJGwAi0MAIWGi28+V66EagEAt1FaBRaT9ojzM0oMtjnYkID1zZVacdqse2226bx48fHY0HcjQr1WWhU4l+K+zACRsAItB4CFhqtt+desRGoKAKNLDSKiYt88TmBblaBofUWExr8RowGgmL11VdPa621VpowYULEZiimpjClrS0aFf3n486MgBEwAk2NgIVGU2+vF2cEqo9AIwuNfPWlLBqtKjQUh7HccsulNddcMwr3Ecthi0b1/+14BCNgBIxAsyNgodHsO+z1GYEqI9BdhEYhDMUC0ZtZbBSzaKieBhYNXKe22267cJ0CBwuNKv/DcfdGwAgYgRZAwEKjBTbZSzQC1USgOwqNYlmvmj0gvJjQQGDMnTs3Avh33nnnyDb1zDPPxOMCHg4Gr+a/HPdtBIyAEWh+BCw0mn+PvUIjUFUEGlloFM6tmFWjmgKjkSwkxYQGsRikHqZuxplnnplefvnl9MADD4TrFHU2HAxe1X867twIGAEj0PQIWGg0/RZ7gUagugg0stCgUGAxcaHvqh0MrsKE1d2B8novJjSYH38EhK+yyipp3XXXjRgNBAh1NSw0ysPWrYyAETACRqA4AhYafjKMgBHoEgLVFBoIhbyKOO/nzJmTFl988fj+97//fRQC/Mtf/hKuPrgAvfHGG5FBiYsCgsQhUKTuK1/5SsQh8JnvF1hggShK9/nnn8eJPqSak3zVAvniiy+iPxHxHj16RHv6YCwsAaSG5eSftsQ08B0FC7lE7CHxupf1MBfclaiYLjLPHBZeeOE0c+bMuP+b3/xm9EUbXhmD/pgz82GezJc1MRfmxXtliqKNsJOY4rNiMYQpn/njPu4nRuO+++6Le23R6NI/C99sBIyAETACuOH+rVhEpKExAkbACJSJQDWFBlOgqBwknldEAqSYz3/84x/TIossEiRf1a4//fTTIO+qgE2dCMj5l19+GfcgUhAm9KHK1xDqDz/8MMQGwgLxIgFBG4g64gLBQBVtTvsh6vTHeEoFy1y4+Dx79uwQDBISEgt8RhQxPn2CHZ+5h/Z8N2vWrCD9zJP3zAthxBpZF20RIHmaWc0hj6tAQORtlF1KIkiZpRA54Nq7d++0ySabpMcffzw+c7FOp7ct8x+CmxkBI2AEjMA/IWCh4YfCCBiBLiFQbaFRWLcBYgyxJqYAAn7jjTeGCEEU/PrXv06TJ08OcXHAAQeEOxBkne+efvrp+B6xAQnHKnL22WeHRQMLAuT/5JNPDhJ/wgknhIh56aWX0h133JEQLOuss0768Y9/HOQbIYKL0ZNPPhkiZqGFFopxsFyccsop0Qdknbl//PHH6Wc/+1kIB+bN2MwV4cAcjjrqqDZB8pvf/Cbde++9IXgQIOrjvPPOi/a6H5HDb3J9wgKBSJGIyAWHNpdx9Tv98Mc9rF1CY4MNNkhjxoyJz8461aV/Fr7ZCBgBI2AEbNHwM2AEjEBXEai20BAh5hVBIesFIuG2225Lzz33XHyHiJg6dWr67ne/GyLh8ssvTz/60Y+CMJ966qnpyiuvjIxKtEdIQPK33HLLNHLkyCD/kGsEwgUXXJAOPvjgtOSSS6bf/e53adCgQXHKz3eXXHJJWB6wWEDK+W2bbbZJ7777bjrssMNifsIDK8kyyywTImejjTZKV199dVp66aVT//79Q9TMmzcv3LxWXHHFcFVibEj+/vvvn375y1/GOIceemhYbjbffPM0evToWCf9I3yYP2JEYkMuXexn7i4lqwRjsEZZaCRM6AuXrf322y/m8OyzzzoYvKv/KHy/ETACRsAIBAK2aPhBMAJGoEsIVFNoSGQopgCyLBegYcOGpaOPPjpEAt/jnoRrE+5MCI3bb789LBCQ9yOOOCLaIRBoRzwEIgCLB2KF91gmINo333xzOuigg9pcq3B34tSfqtkvvPBCEPtp06bFvVTR/t73vhdtL7vssvTzn/88TZ8+PVyfEAIQeITONddck3bddde08sorx1wRJVhYPvnkk7AscC2//PJpww03DEGBlQWrCULi+OOPjzmuvfba6YknnmiLp+AexaYgXBAQEhXtbSjuUordYI68l3XlxRdfTBdddFGML1czuU3lQfOFFqYuPTy+2QgYASNgBJoaAQuNpt5eL84IVB+BagoNpVmFDMuVB0sAgmD48OHptNNOC9ckBAYB1lgBcDPCeoBg2H777cM9aNSoUWFVgPxfeumlbS5OuDq99dZbQawRIauttlo6/fTTg9zjDoU1AUGA8Nhss82C8CNisGAgKg4//PAQAGPHjk2/+tWv0vPPP5/efPPNGAexgIWjZ8+e6bjjjks77rhj6tu3bwihq666Kp111lltAePEmeBatcsuu4QrGCIDQcQccMXCJYw1jxgxItaBsFBGKAV4F8ZjIA4kzGT14GlQkLrcqxibeZLWljU89thj0SaP+7DQqP6/I49gBIyAEWhGBCw0mnFXvSYjUEMEqik0WEYef6B0tQgDSP9JJ52U+vXrFyfxWARwkbriiivCRQiLxg9+8IMQBorrwBWJOAgsCZBvXKfuv//+INW4XiFY6Af3Kn6H0O+zzz7p7rvvToccckjCikJfCBRcjhAbM2bMSLfeemvEWUDIjzzyyHC/Up+0RxAhVrB+0IZ5IH7efvvtCPZGJJEpCxFx5513tmW7QgQgNnCZ4j65dTE3ZcQSPnmWKcRHsdS6EhC0pT8sIuCDoAMHRA4WDblXOb1tDf8heSgjYASMQBMiYKHRhJvqJRmBWiJQC6GhE3UEBBYK/hAUQ4cOjdN3BALWBwQI1gDI/V133ZX22muvOK0nXuPiiy8OS4QCoSH9CAZchuiDe8i8hOUEEQGRh4QjShgPUULqVy4+I3SwVLzzzjshBM4///wI+uY+7leMBmSduZLRqU+fPuGGNWDAgLAeyJUJ4s/3jEE8CPezVly8yILFvcz9wgsvjOBxxpMIYH0IIvpQNqtcnOlZYI20lTtanrqX9qz1hz/8YXr00UfDnYrfLTRq+S/JYxkBI2AEmg8BC43m21OvyAjUFIFqC41Cq8ZHH30UQdWQdwLCiZfAZQpyTKparBjETuBuxHtclRAABDm/8sorbellV1pppbAWTJkyJVLkQvTHjRsXLleksoW0Y6WYOHFi4Lnxxhun8ePHB1HHXQvRcMMNN0QQNQIHEUDAOfEeTz31VAgWBBKWEuZKkDpCAgGBexd/9MO4iCPa4lp10003xbiIDAQHFwHj4IzlBFctxlDtjML0s7QvtyK5amuo7sYOO+wQcSC6LDRq+k/JgxkBI2AEmg4BC42m21IvyAjUFoFqCo3cLQjyrDoashJg0cASwek7r8rmtOqqq4Yb0L777psGDhwY4gGhQTA2/SBMEBrcR4C3UrwSIK2CgMRscMpP7AJigtN+Us8iKhAvCAfcjDbddNMQH8RdnHPOOW1WCqwVIvwIHe6n8jb3DxkyJESKXMFwncLC8sEHH4QoGTx4cLhTEeuBFQJhRYwI2agQGTkO+W53tBK5hUZt/614NCNgBIxAqyFgodFqO+71GoEKI1BNoVEYa0DdDIKiERVYLE488cSwCiAQsGZAwHExwtpw/fXXp5122inS12JtgPTjzkSwMwHW3Ec/iBLiIpZbbrlwicqra0PcicEgboMYCwQLVgbWjBUCVyvS1yJKEAJYRrhIjUuWKtyqyHq1xRZbRMzI1ltvHXMlLS6ZqHCLYkwsGNTlYF7MCfHDfPgdKwmxIC+//HL6zne+0yZOiK9Q4T4FgudCo5zsUMrYxRwQHQTP26JR4X8g7s4IGAEj0MIIWGi08OZ76UagEghUW2gwR6wDihkgfSwB1GSdIvgbYq4MT5B4Tv9xO0JckEaWrFLUoVBlcdylEBOQeIkT6mvgGqUYBvqR5YLsULhMkc6W+AmsHwgL0tW+/vrrIRKYD5YQsICwK9gaIcDF95MmTYrYCsanlsaDDz4Yc1DGKe7BeoJ4ol4HqW6JAyHTFOt/7733oi8EBvOmT16VWUoB3NrT9gLC8z3XfOU6ZaFRiX8R7sMIGAEjYASEgIWGnwUjYAS6hEA1hQbEn1gHLogzLkuQ62OOOSaINr8hCHBjIjAbKwHVuvmNuAZcmWQhIPaB4G8EBZmk+I1YDKwexCYoOJoxEA+IESwLuDIxNveSeYpCfcRH8BvZqBifdLpkbUKQyA0LiwnCgvEowof4gdDTDhcsZXzabrvtEn9cCBMsMdTfIPYE8UBmLTJScTEuge9yneK7rgoNCRL6BAfEVC5WCmNAyrGUdOmB8s1GwAgYASPQNAhYaDTNVnohRqA+CFRTaLAiCDCCgwsXHwQBJ/xkmSLWgu+wCiA6eGU+1KTAwgCxh+DzPW25EB4Qegg2IgELgzJRIRK4qGHBd/ymzFCID2IoVlhhhbBE4DrFvOiLcVTwb9asWWFVgaBzL21xpcrHRTDQN25Z9MMcmY9cmQh4J4aE/hEsxGWwTsZAAKmOBt+x3s66Tkmo5BYNhIb6czB4ff5NeVQjYASMQLMgYKHRLDvpdRiBOiFQTaGhTFIsDTIMcVd6W+I1EB2qiK3Ut5zwY5UgLe2aa64Zv7///vtB/nGJQnRgaaC9ArZ5j1DhHkQK/dIPYoaAcIoEEpjNHKh9QWyG6mxA+pknn+lD1bYlULgPgbLsssu27RD9MQeJJwQF82TeiBLG5TMiBLKP6EFkMH/EkL5D/ORXR4PBuTe3aOA6ZaFRp39IHtYIGAEj0IQIWGg04aZ6SUaglghUU2go65QEB+QdMi+RAclHHEC4ESAKFOd7CDlWBNyjCOZGTEDYaYvbEn3Rnrb8JtINwUeM5IX+sIZA/iHyfI9wQUCQupYxEARyZ8KSgptVbqFgznzPnLiHi6By1c+gLSJCcSSqk6FYD8ZgDspSxVoZT25Nhelsy01va6FRy38pHssIGAEj0HoIWGi03p57xUagywjIXSe3MtApRJmgabIrkS0JUi0yTNuOnrgjBuZ3lSLUuQgq1g/knquwH92HMOnK+F0FWi5MuaAoVjejvXEKC/eBJzEuvKpvPisWhqB5apAoSFwZuMBBFhx+QxghdnwZASNgBIyAEZjv/yf/Vur/xMbPCBgBI1CAgIQGX4t0iqzzSvpWAqSxRIjIQ1Qhp2pHH6WEhywN7W1AqfuZ2/wukeX2hIYsCJ0dv9SDU+5/ftuzXJTqv/B3BAVrxqKDyFK8i1zIKHA4duzYCDhnTMVoyHoi4VHO3nV0bm5vBIyAETACzYeALRrNt6dekRGoOgK50MiFA8ScE/Kjjz46CthxEp4HKnf0FLwUEe+qRUNAtSc0SgFZavxS93d1faX6lxCUUJGgQADiNoYLGnuEWxbig6B0smztscce4eaFsGA/5QbGZ/py5qlykHcbI2AEjIARsNDwM2AEjECHEchdp+Rmg8jgxJxUs/369UtnnHFGEFiR6c64TnV4Yh28QXNrT2h0VUh0cDoVb669UY0NxZEgKogbkQsVAgLBgfi49NJLI32waoko4F7B9uyjhUbFt8odGgEjYASaEgELjabcVi/KCFQXgTylqtxqVM+BitaHHnpoOu2009pqYMjVBpKak/dSrk9dPfEvdX+9LRqd3aX2BFKp/hSzgSCUyxsWC9Lpkm6XIPSLL7447b333uE+xTgEz7NnutcWjVIo+3cjYASMgBFo+/+rYzT8MBgBI9BRBCQ0IKsIDU6/lSIWInr88cenyy67LMhpHidRaNUoZTEoVyh0dP6F7TvrOlXpcefXXzEsSuGn/nQv+6EsW+wX1grS5mLhQFjsuOOO4TpFQD/3IEgQIlx8lutbOVXHu4qN7zcCRsAIGIHuj4AtGt1/D70CI1BzBHKhoZNuxWfsvPPO4d9PhWtOySGluftUueRY5LYWi+sOQqMzOAh3uTopPTACQjVFEH9YMsaNGxeV1W+++eZIz4sAQWTwu4LCJTQKs1l1Zm6+xwgYASNgBJofAQuN5t9jr9AIVByB3HUK3/48IPy3v/1tOumkk9KIESPSiiuu+E9CI3eXKuU6VfGJF3TY7DEahfhRuwPM2TPEBa+qqL7GGmsk3N6ee+65iN2QJUPVyhEZ2i/FelR7f9y/ETACRsAIdG8ELDS69/559kag7ghAVjkdJ5MRr2QyOvvss9Ojjz6aJk2aFN9DXClqxyk51o6PP/44KmBz0Z77IP2QWtV14B6yIFFwj6Dyzz77LPrg4kRdxey4B7Ks8bmPMeS2BSnOq3YzX6V1ZSz1r0rh3MtY9Ek7vmeOWGdwMVKaXlyQdImM6ze+z92LGDOvScG4iDMqhlOJnDgI5i/3M/D4/e9/H0UBVcuD+7FE0FZY5WvhfuHDPJm7YmOEO99zP+vRmKwXV7dhw4al1157LSqoI0JyV608va5EJmust1Cs+8PvCRgBI2AEjMB8EbDQ8ANiBIxApxGQyNAJOOQaEjtq1Kh08MEHp5kzZwaRVvAxZH3u3LlBoGk7Y8aMqLQNQUYYqFo31b579uwZ1bi5RyfvTBRCTX9yy6I/+lBlbQg5J/cSPYzPZ+4hDkHihvEg1JBofqNfyDciQNma+I55Qtppz6uCqKkerkrjysykeBRZePhd/UmMKHieMRFSXKwbMcB8JJi4D8FD0UOsCWDZu3fvtt+VOpjfWDPzQ0gowxTjqQq5xBxtFCfDeGA4e/bsEBrPP/98euGFFwJ3iQiJOT4Xc3nriBtcpx8y32gEjIARMALdFgELjW67dZ64Eag/AvLVlysNn3l///33h/sUZPqOO+5IG2+8cRBkyDOWgs8//zxIOsQfEQBZ5jOCA+KLBQNLAwKC9rNmzYrf6A9yy+/z5s2L+yDLtOVVdSIQGSLcCAIIPBdjMD+sBcsuu2wQeQWy56ID4k7fn376aZsYYM6kf50zZ05YTOR6pCKEuTuZMjMxplLHipTLGgP5RwQxF/pjHswPAcC6ZTFBbOXCSlhzDxftFR/DGOAl8QLe9Jn/Tn/gx8VazjnnnHTdddelLbfcMt13330hphAssroUPmVah0VG/f/9eQZGwAgYgUZHwEKj0XfI8zMCDY6ATsl5xUKx0korxYzvueeetP/++6devXqlXXbZJUQFJ+cQdEQCVg2IPAQbAo8ggLwiSPiNlKu48UDEVY9DpF31HyDbEhn0g3VDLk/MARFAv9zHCT99Q+51ScxA3hEScjeS9UPuT7LY0E6uWBBxSD5jyKqgfmUR4Xvey7IhAaCgas0rt+bQHgHEmARlMxfmJsuQ3MRURA8MVOMC/LBY5BYm/aYxn3nmmfTYY48FVmBMTMZee+2VLrzwwhBVCCD2Q/cx52JuVA3+WHp6RsAIGAEj0AAIWGg0wCZ4CkagWRBQSlSsFIiFKVOmpI022qgtJmCttdYK4ozYwBVIbkm4LEGgIf647rz33ntBrCG7nK4vtdRSIU44jceyIcsHVglINUSe/lZfffWAEqsI99E/qVrlOsT9IuGQd8SPXIkkXuQGxTwVKI2I4Q8LAO5ICAD6knWB37hkrVCsRh6bobSyfIc4QKh8+OGHQerpE8x4zzwUi4Ewwl2KtRPPATaMhWigDXjTj9ZU6MpGf7TRXGUheumll0K8cd+AAQOikjsCEeHEmgutFhYazfIv1OswAkbACNQWAQuN2uLt0YxA0yEgsg3xlasR30FyFbNx1VVXpTFjxgRRx+qBlQOiy6k65BliTrYqSC79kAHp7bffbiPVip+A4PP3+uuvB0mm3bRp09Kqq64aZJogc8bEVQtLBgHnnN7LyoG46NOnT5sr0fvvv5+WWWaZONnnNwVcQ+YVU8F3cvlCyBAwrfmwmay1sF6IrCn0IdcsCRq5dNHH97///TR16tQQRXzOYz1oz3f0TR8rr7xyInYFDOlDbRX8jjWCdfA999Inc+NiLxBlCC4uxAvphxFwXNzDGiV2mLeC1wsfWLtMNd0/YS/ICBgBI1A1BCw0qgatOzYCzY+ATtIhqHngseovICSwVvAHWUaInH/++YlaG+uss06666670k477RQuOxdccEGQe9yGTjzxxCDCkGUFgmMNOeSQQ+I7XLB23333tOaaa8Z9FAeELJ988slh7eB35sDJ/9ChQ9usHoiUM844I/pE0IwePTrtsMMO6eGHH44sWfTNd5D7E044IYg36+IzRH2fffZJDzzwQLgbYR2Qy5MyXyklrMSHUsIyFu8V90B7hBCxEY888kh66qmnwpqzwQYbhAVi8uTJMRfGxnUMMcR8aPvuu++GoEJM0BYRgXAAw1fegYipAAAgAElEQVRffTXWpixevKcdvyNq1l577egzz7QlSwt7yRwRZbnrlWMymv/fsVdoBIyAEagWAhYa1ULW/RqBFkEgr7mAyxIWCsgp30N4FSAu9yIRaE7ruSRKIOeyFCjGQaQXMqxgchFjxoJAY4lAXDCeXLE4ucc9CZcjCLiyQ8kdSqRaFgcVpCMYmngSpdhlTtxLe2WkUsC5RIRiJfKgcNYFBoWF7ViX1kF7fuczYkEWDe7Ve7legRnrUfFD7lX2KvpUlW+tj/sVGC6Ro+By9S3cCtPqSjyxXuFSzIqhIoAt8ph7mUbACBgBI9AJBCw0OgGabzECrYJAoW9+e+tWWte8oJsEiDIwKbBahFdB1dXEUulZ8zoQxUgzRJ55PfTQQ2m//fYLSwZrx+qA6FAWK/pTbQpZFKo5/3r3rbXme8icWDvfKXCc77C8KNAenMBQmbxU94N2uSCzG1a9d9jjGwEjYASqi4CFRnXxde9GoOkRkKsOC+U9BBMLg7IfSXyItOaF7qoNTnuVvzUuYkgWEr779a9/nQYPHhzCYvr06W01MNReQd6tUqguLzqo/QUzRCK/4T6WY8x7WbJoT9wMlhisI76MgBEwAkag9RCw0Gi9PfeKjUBFEZDQkJuQ3HtUvyIXGjoNr+gEOtlZ7voji8bjjz+e9txzzzipl5uTiDTiIxdJhW5RnZxGt7ut0GWK/UZcECODG5bqpMidTfuvIPi8nohS7nY7EDxhI2AEjIARKAsBC42yYHIjI2AESiGg029lYIKYQ0DlZiMBIrGRF7Ur1Xclfs/Hk3hQmlhO3IllIKvTaaedFgHfuAJxqXYG96uQH9/nbmWVmF8j9iFRkbueKSZFmamYd16/A4FJzAkuZ6pNkqfM1ToLrSWNuH7PyQgYASNgBLqGgIVG1/Dz3UagJREQyVZRNz5D2iHquNNwcbqtdKoi+bTLYxwU21EtEPPT98J4gNzlh3kgNLjISkU2LNLOEkieE+s8FoX+qj3/auFSbr/txaHk+y/BQA0OBBvZuQjUJ4UxQgORoWxcEiUSao7RKHcn3M4IGAEj0D0RsNDonvvmWRuBuiAggpmTdJFFCQuK4JGGlVSz1LhQALUySfG5XpfmWhjkrs8QZWVdoio5winPLqW0tfWaf63HZe25JQr8sFQhHFRzBLczvqNAI+mHERgHHXRQxGboyrNlyf3MWatqvZsezwgYASNQewQsNGqPuUc0At0SgVxk6L3iFPiM9WKhhRaKehTDhw+PehSIjpycqwie0qbWCohCgSHLCoSZ95Blufdg2VCRPQUxy6ohkaTie81u0dD+yv1N2aPkSoW4RGBQm4Pih4gMrBnaX+p1qI5Krfba4xgBI2AEjEDjIGCh0Th74ZkYgYZFoJjIEFmHVCqol9NqLAGzZs1KY8eOjSJxqk6dxzewUNWRqOai8+xQmm/+qoxTOqlXNiUCm1X/g/mJaMuVSMKj2bNPyc1NNUEUf6PsW2QYQ0xSff2AAw6IdMDE5VCoEbezvBq6niFhSF+1zEBWzefMfRsBI2AEjEBxBCw0/GQYASNQEgEVgtNJNZmmIOWQSgJ/+YyrDJWtp0yZks4999x07LHHhrVAVgCEBX+FhLPk4G5QNwQU5K3ifkxEWcb0SgpbKpWvu+66Yc2iWvuiiy4aIkNZqGRRygsA2nWqbtvqgY2AETACNUPAQqNmUHsgI9D9EFBlamYOWYQ46lSb7yjI9umnn4brzLhx49Iee+yRdtttt3TLLbdEulPEiALFVQFc1gBZCrofKq0zY+0dKybYW7EZiAuC/j/77LN06623pkmTJqUZM2aEyxzPAoX7tPdYLQpTHDsIvHWeIa/UCBiB1kbAQqO199+rNwJlIwDpxFWGWAZVd+akGxeZJ554Iu27777hj3/xxRenHXbYISwdCJNCoSE/fwuNsqGvW8NimbrYU/aZvUd8bLXVVjG/hx9+ONyoEBVYtwqDyC026raNHtgIGAEjUDcELDTqBr0HNgKNj4BOpSGcCuqWSwyfObmmgvarr76a9tprr/TGG2+ktdZaKxaGoMC1Sq5TBFgrlkPBxI2PQGvPkP2Ty5sCwxEaWKsQEvvtt1+6884703rrrZcmTpwYFg/FubD/fNb+5/EYrqHR2s+VV28EjEDrIGCh0Tp77ZUagU4hoDgLnVBDNBEbWCx4vfbaa9OQIUPSCiuskMaMGdNWNwEyivVDmZkgmiKbdp3p1FbU7SaJDMXlELNDPMY+++yTBgwYkIYNGxbWK9ymlMFLFgyJVYSmLsdn1G0rPbARMAJGoKYIWGjUFG4PZgS6FwJ5ZimIIzEbpCwlNgNSSfXs1VdfPS233HLptttuS2ussUabPz4Ek/a561RhmlkLju7xPGDZwDoxZ86ctOCCC4bVAlFJ3QwCwREXvXv3bltMvs95DQ3vd/fYb8/SCBgBI1ApBCw0KoWk+zECTYiATqNVAVwF3DidJgicuIxnn302/PTHjx8fRBRLBoQSawaXUqTm1aFl5TDxbPyHRmloeQawSBH0ve2224bIvPDCC9POO+8cIkNJAthnLB5yr8qrwitNsJ4L73/j779naASMgBHoCgIWGl1Bz/cagSZHQL70nGgjGOT6hMggs9TPfvaziNMgRgOCyfcEh3MfgeO4V6kyeJ59CNggmc1e8K67Px4IA7lN6ZU4nA033DBE5hVXXBEWDi7tvdaM2Mhrp+Rpji00uvuT4fkbASNgBMpDwEKjPJzcygg0NQK5GJBAQFhAHkljiih477330oorrhi++LhPnX766WnkyJHhNkNbMhDhUlUq0Fd1NCQ2eFUaXdVmUP0FyCr9YUHhPqwkVCBXwTgyHzE/5q8q3wpcV7G4em8cc1MAPdma5IaU16OAkGveKiJYi2J2Eg9glIs+cGdfqYdBGwrxISAff/zxdPzxx6c333wzXX/99WnvvfeOfceNjr1R7EWpZ6Dee+LxjYARMAJGoDYIWGjUBmePYgQaEoGcEMo9CiIMaRQRhszjMoUrDPUTSGH6gx/8IKpBc6J9xBFHBCklpamySqkwXzHXmFxoMKaChCG0CAysIJBX+suJsASJigPiprX44osHiYcYiyxD5hvlEr4i4IpZARdZiZi/hIYElaw9tag8ngdmM1/mxcWc2G/2ZJlllgmMsWCdddZZUZSRwnysR3tcC2HUKPvqeRgBI2AEjEB5CFholIeTWxmBpkQgFxp6L198SKQsHVgLZs+enZZeeumon8BJ9+GHH54uuuiitNBCCwU5VfVwpThtj3jmQkMkV8KCOSBSsJjwG6fos2bNCmuFqk0jahAjzANRobgRXpmHYgPyYnP12jzwU4wC81NqWL1KPOVzF46FIqtaa8iFBmNKaEg0so9z585NL774YjrooIMC++effz6w5zfVS+F9LvKcWapaO+Z+jYARMALdBwELje6zV56pEagKAoWEEKIp1yQFAiM6EBq4Va2//vpp3XXXTRMmTIiAYMglQgD3GkiniH57p/HFXKcQN/xBwLkQGMwDNyn6lFsUQoTvRIIVaI4lgD+JpKoA1clOWQckXKKD9xJSzB+hJncpYZMHzndy2LJuy4WmYij4Lnedwn0OKxb4ksb4zDPPjD1nH1S8UfU28hS2dp8qawvcyAgYASPQ1AhYaDT19npxRqA0Akphy8m7Mgdxl8j9Z599Fu9xZfrJT34SQeCXXnppnG5zL5YFyDICQ25Mqp9RTGwUCg19RmRMnjw50uRCdIm9QDjgvoPFA8GBuxQZjnDf6dmzZ2JuKv5HnIDcv1hHTnpLo1C9FiLcEhqQctZ62WWXhcA46aSTYg2yAKnqei0sAqWEBq5pzA3r1csvv5xuuOGG9J3vfCfmTzwOF4KDufOMyI3KIqN6z5N7NgJGwAh0JwQsNLrTbnmuRqDCCORkVsXYOK3mPSJBrky8v/nmm9PgwYODWMrqIWKJxUOxE3L9ac+6UCg08oJuuOiQMpXYDwV4yzUHlynEBZaTHXbYId1zzz1hZUFgMB9e8yxHFYaqS93l7mgSFQTWIyqeeeaZyNwkq0xuRaqFWJqf6xRzPfjgg6P696abbpqeeuqpSBCAGxvWLcQFYk+WLEDSc1OL+JIubYpvNgJGwAgYgaojYKFRdYg9gBFoXAQKA4ERCcqMBGn/5JNP0pJLLpneeuuttMUWW6Sf/vSnac899wyiidsURBNrBuQY0t+jR48gmnm9hMLVF8Zo0JbvFFAOkd1ss81izGOOOSZEBxdjYNHo169feuWVV9IPf/jDyHy01FJLtcWSSBgpbqPeZFcn++CKaECMYe1BLFHkEIF0ySWXpL322itw5EKUgCv31iLAen7B4PPmzQtx+fTTT0fWMQXoM39Vh5eIkjsba6iFNaZx/1V5ZkbACBgBIyAELDT8LBiBFkegMPMU5BbSL8sGVgbSmu6///7hOrPPPvu0uUkBneIocssE37fnPlMoNBS0zStuUhBuBZjjIkVWK078ld526NChQc5xrRo2bFgIDoh5fpLeKEJDAkn1KFgDguOBBx5IAwcODOvACiuskEaNGpVWWWWVNkuR2lX70SyV3va4444LcUfFdzBnHcoUxr24zalWCs9NnjWr2nN3/0bACBgBI9D4CFhoNP4eeYZGoCII5ASfDuX2pLoOyvyEyFC9Cgg8maXOPvvsSGl7++23B5kU8c9PsTszSc1JmZk09qqrrpo+/PDDdOyxx6YLLrggxsRVhxN1LsVj4HaEC5IyUkm0cOLO3PhjLayNGBJEkWILaEN/EGcIM2ulDe0VnM58VKeDvrBIIKBU9Vyf+Q5hRj9gI5El4SSCThD4xx9/nHbccccg8LSj4OFVV10VVg36U8wLxF3pcBX0zhy6YqVhvNzaoHmxTuHC88C44LPSSiulW2+9NW299dYhKPJaGZ3Zb99jBIyAETACrYWAhUZr7bdX26IIKOBby5fI0CukEqLJCTvuMpyyQ0IhnAiM3/72t0GMIfsi4/xW6exIBBlDpldeeeX0wQcfRLwGAeiMidhAKKyzzjpp5syZsZRrrrkmHXDAAZHFifdYQLggxbRX0TniDMiWBA70gVBhHMQBfSM4GBtCDbFm7dzPbxIiyrxEMPr06dNjHLJjgU2vXr0CK/qDzPOnWhiQcxU15Pe77747qmrTByKJuT788MMhaPisWBfmqvTCEhpdLUJYKDQQYMyTfWS9fJZAw2Vup512SsOHD499RxBxKeC+WI2UFv3n5WUbASNgBIxAOwhYaPjRMAJNjIAsBu1ZM5RpCnKpIG7ggIzzmYxIxErgynTvvfcGIYeMcsm6UAn4mJ/SqkJ6sWh89NFHaZdddkk//vGPYy4QXeZJjAbkfKONNkonnnhixHMggvhu2223TS+99FLM+4QTTggRAlmfNGlSFBhcfvnl41SeytaIiv79+6df/vKXIUAU9ExROty1WDNrRXhRsG699dZLu+++e1REP/TQQyM4HnKuuhPCAVGBQJGVRrUpRODPP//8tMEGGwSJ32abbaImBRajU089tS09L/NB/CGIJBKVXauSFg1EA5fiQdh33uMe97vf/S7mhuBgTaw1j72x0KjEk+8+jIARMALNjYCFRnPvr1fX4ggUCoxicHCCrjoPEM8ZM2ak1VdfPeIytttuu/TQQw+FVQMyr6xPWD9UObwrEDMehFUEVqflWFSwWiA6sCQouxQWF2IZIO3ENRBQjZVA62TefD733HPT9ttvH4T/1VdfDWI/bty4IPdkSTr66KPDDYz7WMc777wT/eKqxQn+a6+9FpYTnfCDCcHQr7/+erTB/YmxIOHPPfdcWIP4k7hQgLSsQnK3Irj+tNNOi1gX1sK4G264YVhEEHRyyeJVgkJWCHDOiX5nAq6LuU7RL2IIkQF2zz77bOrbt2/EvyC4wJ618Yyoijn3WGh05cn3vUbACBiB1kDAQqM19tmrNAL/hEAeHyHRAPnFHQiSv/nmm0fcwBlnnBEkE9Kek1udsFcCWrkIKa0usQGQciwH++23X6Keg4j3xhtvHHEQiAfcqjbZZJMgyWS8wrrBKfwpp5wSsR1YIRAJ3Pvkk0+GVQRyT4wE65w6dWpMH8sBa3/hhRfCskH/EH8C4XEbYj6/+tWvIlgdkQI+v/71rxOB6e+//34IDrk6IY4QKBJAyiLFd6SIZayxY8eGgCIOpU+fPmG9YO58z7xk4VEtk3yvRPArITSwFLE+xmQPyOa19957p+uuuy5SCCsLGevFZaxW1cor8Uy5DyNgBIyAEag/AhYa9d8Dz8AI1BSBPF4jL7AHIVZhPFyMsGDgRjRgwIAIUCaNLLEQuBRBjCGnlbpEYDU3XJU4ST/55JPTeeedF0JHYmi33XZLb7zxRsQ4EO/A6TvkHVKMBYaif7zHpQnLAH+8f+KJJ0KU/PznP48MSqTnlYuSgrofeeSRcNWSKxmv4IL7FAUKb7zxxhBcxFNQtJC4D6wbzI9xGFdxHQoq5zeEEPNCJEHYcfnSXHFToi3iBsyJFZHQwB1M7yXsKik08uB49hJ3MMQTggtXKfYcbFiXAvCVctdF+Sr19LsfI2AEjEDzImCh0bx765UZgaJWDLnP5JmMIJOQcYgtp+qQbUg5RB5BgY8+pFvuM3TcmRP1YltCPyoAKNcghA7kHkJOrAUn+3Inwqowbdq0EBgIoHfffTeC1xErVK0miHzddddNa6+9drhBYQ1BIE2cODEtu+yyaemll451si6sG4wJ4UZAIUaI80As8BuiAKHB78Rn4E4GVogLYj6Iq2AuiAMsKhIFrAesZM2gPbEdWFRYF3OFuGNN4D3xL5B5XrEksF7GkRVJFo1Ku04pNgOBg2vZL37xi7BgIX64EJ7MHYsObfMUxl2JFfE/TSNgBIyAEWgNBCw0WmOfvcoWRaAwRkMZkSQ2RIaV+vXll1+OgnyXXXZZZH7CPUmuNRIW1XCfkcuUMjVh0cDiwOk6YoP5Qb4h/BBcBAbuSggGiDD304a4CkgzQeSsgfgMUuCSvWqrrbYK4YRbEJYIiL2yQymtLnEbRx11VFhRqCFBPAcCB5FFkDmuWNwHbggNxAd9IDSYOwKDeAbuw0LBPAmaJ+6BIHbWpKJ3uGrhPkWMx4EHHhhuWdzLXHEXyzNXCXvFs3RW6BXGaEg4kF6XAHowwsVMqYRZD7gq9bHuB49KCc0W/afpZRsBI2AEWgIBC42W2GYvspURkNiQQMizO4GLAsEh8JxoE6w8a9asIL2qsyDXGVXxljWkM7jm4keVvPkO4i0STkYpMkPhOkVGJog7QgNhATmmLSKI0/dDDjkkfsNqQSYp3hOnQVwBlpEXX3wxYiMg/lgpsGzsuuuuIR7kMsX6uA+hgQWFlLWyeohsIyYYW/EcWB8ougeuBIqTmpb3EgMqZIiAgMjLXUs1N4gBoRAefVJ0cMKECSFYEEIID/oCj7y6uOpYdAR/1Ulhr+hfAefMT0X2EJdYaxAa1157bYg48FQaYNVLyWNFOrP3vscIGAEjYARaCwELjdbab6+2xRDIT53l1gOxVa0GEWyI5MiRI9PVV18dJJzMSoo5UApX2vC+qxaNXGgo65T8/rEAXHnllSEgIP4EJhMnongQXJtID0vQMkKAWAJcozh15zPiA6vM4MGD0xVXXBH1Kahozon8fffdF0KEAG/iNBgHcXDXXXel1VZbLVzGONWHgNM/VhWI+dtvvx2WEokSRA/WDEQGwgvxwhywpJA9CmsABJ21sC5+Jx6D+A4yYbEu3Ltw41LwvdL3Ylkh0xMuWbhtcTGuYmmUUlixLKXcl7RXeepirCrgydwQRQTNI4RIAYwowpLFPNgbFR+kHy7V8VB2LWeearH/oHi5RsAIGIEOImCh0UHA3NwIdCcEigkNxWNAWiGOkGkuyDJkHaJO2lgCviGYyoKk0/rcfaczWORCI08HixjAMkDWJ077ldZ2jz32iMxMkH+EBvEj3//+9yMgm1fmhzggkPv4448P1yZ+w63ppptuChcfrB64YSGeINO4KyEAyE6F+EBoIEQYG7cl4jXoF+sHbRgbSw9iC4ywsqi4INYH4lkOP/zwwAzRo3gX8GFsgqyxlOCyhQjhd7JS4fZFzAZxHhTxYz/AedCgQemcc86JsdgvxuUeCY3chanUHshdDmGhauj0xzgISlL5qgK4rCe0Q1TK2iULSh6jU2pc/24EjIARMAJGwELDz4ARaHIE8tgKEVlIPUQSssvpOlaC66+/Psj4kCFDggxz8s7p96KLLtqWWjY/we6sj34uNCDPkF7mpZgEYioI2EYwKAidk3XIL6T7e9/7XogFxIDIM+Qe6wApcfmNdeH6hQsYZJ1sT4zLulmXgqqJ4UCkQLTJCrX++uuH4NLYW2yxRZoyZUr8IQoYk5S0nPpjAcLawjh8fvrppwNTVSRXNW0EDIHruGNRMwOLCuthLcyNCyHDuFhBGAfXJQLbmbMsGswTocEeyAJU6tHNrU/gy8UYCC76AGfmNmLEiOgX8cT82X8u1iD3KrlPlRrTvxsBI2AEjIAREAIWGn4WjECTIzA/oQHpxG3m8ssvj5N1BWVD1LlUxA3CCgGtxFVo0aBPvoPcKy4B0otgwKqAqxIEGxKMQICc004pb5kz881P/iHSiCQyQelCLODahKVE6W8RCQruhkjLlYmxGVMFBOU2RtwCwouq2VQvZ96IIawgd955Z8wLnPieV1ls5Lqk9MEi8XzPeugD8cF4zB1RQF+yRiCOWD9zyjNQlbMfcuUSPtxPX8wfIYYb2ZFHHhkCTDEzhSlscxctuW3xavFRzg64jREwAkagdRGw0GjdvffKWwCBUq5TEGtiGLioAA7hhbQjQJTpid900g2x7Gr9hGJCA1KtbFJYDRA9EG7mgiUDEq4q2/qNufA9lypx0xbxgNUACwHkGrHEWvhTW8QLgkP38crauZdLBer0iCAI6AsBQuwG+CiuQrEvEHrmzlqUxUouVMpeJQuDUgUjROiXC1wlKJiPqq+rfojiatS2I0RfAeFgQd8E2uPqhXvZMccc01b5G4FBW2XxkqVJAjS3pHT1OWiBf35eohEwAkag5RGw0Gj5R8AANDMCpYLBcRXCVefRRx8NAg0ZV4E7iLMIPqQ699nP6zl0FL9caMj3X/PUqywAfMYyIVcokW6+h+zzmhcO1Ok9xB7SL1KOJUGxJbLWMAbtVHUcccD6KRSI6xK/QbqpfZGLGdyzwIj+IeD8cQ+1PLgQQogYWWKYMwJCFhpwVP0M+lCaXealCukQeq1BQeisgfalAsCL7QdjsH7mwXzPPffccJejT9ZNTAvCgXlhtSFbF5dct2TZUcaqju652xsBI2AEjEBrImCh0Zr77lW3EAIi9sXS2+K2Q6YlApUhsZy0Q+whyhBauRDJFagS9ROKCQ22Qy5MvGdsrBKICIi5fsOywpyJk0AYyY0HwoxIgKAjBHr27NnmjsX9qvQNUUagIKAU86A+ZK3h84wZMyIjVe6OpRgH2tGPLBf0z2fayuogFysJH1yUqLLNOlgb90g0yVqE4CPTFMSfNsr6BR7qX+5r5Wb+UpE9XrkXnIjLYF4E3oMvf/zOXuMWJvcppRvOK5IXihxnnWqh/5B4qUbACBiBTiBgodEJ0HyLEWgkBCDGilkQYVetBkQDJ/J8FsGG4JLVabPNNosK2mQ42m233dpqWOQ1E0wki++0xAkWD12Q8FpnZcrdl7A6SFBIIDE3ng1cyhBoTz31VNprr73ST3/603CZQ3DxO2JHrnISGnaNaqR/5Z6LETACRqB7ImCh0T33zbM2Av+EgCpUS3ToJJ/TdQVA62SfNK5kQ5o+fXqc/iMolJGp3IxGrbwFEhpKMysrTO5SlrutVRMrCQJZVGTFwBVLwoM9VUwJAfLDhw+PbFNYNth7nhkyTeUWi3KtJtVcm/s2AkbACBiB7o2AhUb33j/P3gj8AwKFrjkixKooTZAzAcAUoXvwwQfDqqHMSXSkOg3yybdFY/4WDVVKV6tKpP/tyCOt/ZVAwO1K6XCVNYu4DK4BAwZEXRFS+n73u99tE5aIEe5RylsJJAuNjuyE2xoBI2AEjEAxBCw0/FwYgW6OgOpPsAzIIX8IDgVzq0o1Fo73338/xMXo0aPTRhttFG04+ebEmz+5TVlozP+hKCT4xVrXyqKhsdkzFRFUrRBqpBDo/Ytf/CKKDPIeC5csGUoVLFcrCRa9Wmh28/84ePpGwAgYgTojYKFR5w3w8EagEggUklpOtuUOQ5AvAoIT7htuuCFiMsaMGZPWW2+9CFBWalf6gHjKdarWRLkSONSqDwkNxisk4/Ug54rTkTWDeeEKR6A3NT9WX331tP3224fARFjOmTMnsm3JzUpFAF0Xo1ZPkMcxAkbACLQGAhYarbHPXmWTI6DCbqrujEWDU21VACfQl8JsVICmQB+pWNdZZ504AVeNCNojNBwMXvphkdCQGKun2MiDtrWf7DffkwzgvPPOi6rvEyZMiMrnZOVadtllY5HMn4B2ZZbKq7R3Jo1uaeTcwggYASNgBFoJAQuNVtptr7XpEMitDnlgshZKtiFcp6jz0L9///Tuu+8G0eQi5SrpTPPicXyvNK4mmu0/LoUWDQkNpe6th1WD2ZJZDKsGqYqZA7EYFOc74ogj0iWXXBJCkosaHYiQlVdeOYSGCvNxD89DJSvBN90/Oi/ICBgBI2AEykbAQqNsqNzQCDQeAorPUOYgCCKWCRW04/fXX3890tdCQnV6TY0EXGdwqyJ2QxmqIJwSGHadKi00ZAnIW9YSN/abS8UI+cweIzYQkltttVXEZSA22GveIzJwqaKNCg7iVpdnzHKMTuP9W/eMjIARMALdEQELje64a56zEfg7AnKZIq4it0QgKiCLWCzuvffedPjhh6cdd9wx3XrrrW3pTAWiTt9z0lyvE/labGxhwUDWyncQbQQYFiDwBCTXqXsAACAASURBVD8ReVXUpo1O/LmnHqmA8/nn9VPADjGBNWPy5MlpyJAhaeLEiemCCy5Ihx12WFgzXBujFk+YxzACRsAIGIE2jvG3/P9axsUIGIFuhwBkU6fRvOekWgSUlKVUm4ZAc6qNb76qaJdzat1MgqPYf+rAQBagvPK3ihvqxF/uRao+zkNS6/90FhtP1ifibLjYb/Z31KhRaeDAgemWW25JW2yxRdRKkTVL1cW73YPuCRsBI2AEjEC3Q8AWjW63ZZ6wEfj/ESiMp8DvnoBgCvRBiiGeVIK+8cYbg2iqVoJcrTidLySw+edmFhqsMyfdCDQw4uQfDGWtAAO+V8pY2vGbXmv1PBbbJ/aPDGNkkkJ0EJOD6Nhwww2jGOO0adNCaLLvuTWDuSvTVK3m73GMgBEwAkag9RCw0Gi9PfeKmwwBTt25IL8qssbrY489lnbYYYdIa4r7FASatmqX++Q3GSTzXU6h65SsFYgOiLqKFir1q6wGCDcu2is7Uz2EWD5/RAbzUvA2rlLUSVlyySXTHXfcEYIDUUHdDOaMAHUK21Z62r1WI2AEjEB9EbDQqC/+Ht0IdBkBiKcyTkGCIcyPPPJIOuigg0JYEADcr1+/CALmVB6hATnl1L4wS1Kx4OYuT7BBOmjP1Qm8/vznP0dsg2qKMGVZMHBF4kJwKGhermkSebVYYrH5I4oQEewp80NcklVs8803T2PHjo09x9oh9zAVdMyLM9Zi7h7DCBgBI2AEWhMBC43W3HevukkQ4LQ6d//hhBuxQEG+fffdN06vcZtR3AZkle9EkNsLBC9M19okcMUyCoOpIeGyakDWFTQNBuCEK5KsQMruJEEn17Va4lMsGDwXPD169EivvPJKxGVIWLDnEk6aq9zBajl3j2UEjIARMAKthYCFRmvtt1fbhAjkp9Ry86FexjXXXJPuueeeECKc1s+bNy/SmpKZaIklloig4dz1p9j7Wgc8V3t72luPsnaBATVHsApss802UXcEgo5Yk+UoF2e1rjVSOH/2FsGgC3FBUcYVV1wx1sA+y/oi4aRaGdXG2v0bASNgBIyAEbDQ8DNgBLo5AnndBiwXfIYck2nq29/+dlgwdHqtwGHFauRLbzZRUWi90FoLYzSwSijwG1J+yimnpNtvvz1NnTo10gNz5fUq5F6mbF/VfHyK7Un+HfuoQG/WIRewmTNnRpyG9h5BpDUqKNypbqu5c+7bCBgBI2AEQMBCw8+BETACRuDvFdEh5IMGDUo33HBDuEw1awYub7gRMAJGwAgYgVogYKFRC5Q9hhEwAg2PgE74LTQafqs8QSNgBIyAEegmCFhodJON8jSNgBGoLgIWGtXF170bASNgBIxA6yFgodF6e+4VGwEjUAQBCw0/FkbACBgBI2AEKouAhUZl8XRvRsAIdFMELDS66cZ52kbACBgBI9CwCFhoNOzWeGJGwAjUEgELjVqi7bGMgBEwAkagFRCw0GiFXfYajYARKImAhUZJiNzACBgBI2AEjECHELDQ6BBcbmwEjECzImCh0aw763UZASNgBIxAvRCw0KgX8h7XCHRjBKgvoRoTqo6dVyj/05/+FFXHv/Wtb0WxQP6++c1vthWNY+l5ocF6QpHPg4J3J598cho+fHj64osvYv4IEArjUQSRS4KE4oesnercvPKZNdOOz2DAd1Tn5qKAIm3pE6xoy3jgQmE9Krbz+wILLNBWhZxaHvzO+BRj/MY3vtGGWz5v5sRnxqVf2s6ZMyf16tUrPquqOf3/9a9/TV//+tdjTpozn5kT89Ar7bj4jXlQGFAFHwv3j/4Zk/t///vfJyqUf/755/GZ9eS4aa9dMLCeT73HNgJGwAjUBgELjdrg7FGMQFMhIKEBsf3yyy+DDIuEQjAh2/zxfqGFFgqhARHlO8gu5BfyzGs9L8iuiDikmM/HH398GjFiRBDyP/zhD7E2LiprS1TpVQSfe2kPSUc8qCK7KrRD1kXuaQcWEHDaggckXtXawZP7GA9xwvh85nfG1dhgynvmIBGEIJAooE8uPjOGyD77pLVoXDBAWC288ML/IGo0P+7nd+5TJXK+Yx3qn++pSL7YYoulzz77LDBQWwkmCRmeH97Xe//r+ex5bCNgBIxAKyBgodEKu+w1GoEKIyChAWnlhF4kmWHeeuuttOqqqwaRhIjSltN92onY8j3Eu1GIJvOBOEPsDz/88DRmzJiYO0JpwQUXDAEhKwTfc7EurQfSTzuRfEg5ZLt3797xHffIIsG6wUtEGwx5TztEBtYAvuM9pJ05gR99aZ6yJuX4cT+iA6sHl4QfYgHsmQ+ihXVqnvRHH3ymDVaQHj16hMBiPQiLDz/8MATN0ksvHf3K4sGaea/xJLTAhPvoU9YN1qdnJBdpel/hx9PdGQEjYASMQIMgYKHRIBvhaRiB7oRAbtGAUEIkIZecaEOIIaxYMrh0qg0Jpo0uufPUc91y+RFZfuaZZ9LRRx+dpk+fnmbMmNFmbYBQM3dIulyW5PqDGOF+iDTkG+LOaT4CAQsBr4ssskgsE9KvthD4lVZaKe5588030xprrBFYffTRR2nxxReP91wIBGGJgKFvWVIYU9YB5sd7WYog8Xzm+3nz5rVZGhAU/Ma8sIRgWUHIIBQYk/5nz54dbleykCA6NLasFqyD9Wh8Pks08cqc5U6lZ4Tx7DJVzyfeYxsBI2AEaouAhUZt8fZoRqApEJDQ4BUSDgGH4MpF5913302//OUv0+WXXx7kVdYAFg8Rl9tNvS0ajC/xA9mWYIIYL7nkkmHRYF1am97LBYj1EIOx+uqrp+WXXz499thjIQwQD6zxySefTEsttVS64YYb0jnnnBMEHwKPxQCCP3fu3BAA1113Xdpvv/3S+uuvn/r27ZsuvPDCtMoqq8Tnu+++O8ZA+ChGAyKPIBD+vAp7WVAY6/nnn09bbLFFjHvNNdekI444Ir388stp5MiR6eqrr05vvPFGrHnQoEEJkUW7Aw88MD377LPplVdeCYHEmuU2hTWG7yZNmpRuv/32NHTo0JgH340dOzYsJgiW5ZZbrm2N4IvgKBRqTfEPwYswAkbACBiB+SJgoeEHxAgYgQ4jIKEhkQG5hEhCgN9555207bbbxok51g1IKm5AIskQeq6cHHd4AhW6gdN11sBJu6wbnMTznjnLSqCgbwQEv2EV4JX1snYsEHxmzfSHmFDfiBUJGt3D9OkDiwBjI0bef//9tMwyy4SrkqxAtIGkMz7tEDG5+xn9yEWN97QBZ+5hbggDXrFIMA8EC2MqRoQAdMQBa9V8aEuftGO9YKD76IOLfeV35qO50adctxBSCB8sQwg2WYJyi1bubleh7XQ3RsAIGAEj0GAIWGg02IZ4OkagOyCQWzRyIgwxJcYBi8YJJ5wQ5JaTe2WegsAqIJyT93r76Cs2gvVAypknl4KfmXseh6H4DGVvQkBwDwSbtqyNfiDwn3zySbhGKaBaooX+WTcEXxmt3nvvvYiNYB58v+iii4bgUHwFeK699tohauhHmaV45Y/+WAtzgfwzP/pjHsqEJWLPPJkbgg9LDGtCECg2hHaKFUG0zJo1K+ZFjAZCin6ZL3NkLOZDLMYFF1wQ7YYNGxZCE4HBfPmOeSFkaIsQk0DqDs+652gEjIARMAKdR8BCo/PY+U4j0LIIFMZoQMYhp5tsskmQUNxvcM1R0DKCA/KrDE6N4qcPAZY1Q6JBGZMQDIqzgDDzpwxQbLxS+NIOko/lAByUdUtpaWkLwVbmLcg7ZJv+IPVYUBgHAaCsUsRIYEVgTrSlX6wEkPv2LmEqy4xiNORShWVJlhXmTHvWIHFEvwroZo60ZU3aM+7newkm5oz1g3U999xzaaeddko33nhj+vGPfxxTVHYtXKtYp2J06i0uW/YfrRduBIyAEagDAhYadQDdQxqB7oKAyKuCjzVvyCIEGKsEF6fVBFFDNHH/wfef3xRHoCxHSsfaKGSTdRVeEkfl7FGptl1dp07/ZblgToXv+U7CT/ukdZUaP28ny0jefy7EFBD/8ccfh7UCqwjB7q+99lracsstw3ozbty4EE4IEM0LEcZfqbmUg7fbGAEjYASMQPdCwEKje+2XZ2sEaopAoR89ZBPCqNSmOrXHteeggw5Km266acQrnHbaaXGCnbv45GRTmZtqupgig+VCoVA0lDPHUkKjVLB7qd/zIHqJjPw1X1LuzpYLwvlhnAstCYx8Tkp9K/crWVVy6wrCkufgzDPPTLvuumtbLI5cuSQ0Sq213s+CxzcCRsAIGIHKI2ChUXlM3aMRaEoEILKqZK3q0spwRLalAw44IL300kvh8oMfv0SJCrrpxBxw8joS9QarmMAol6iXEhpdXVth/4VkvdTvpcj9/NbO3InfUJpdWUtIv0u8BgKCTFoXX3xxWnPNNSPDFSI0v6ewyGBX8fD9RsAIGAEj0L0QsNDoXvvl2RqBmiOgk32IJn76EExeiReAVOIyA6E866yz0sCBA9uCoUl5qkBgWTPkPqOibzVfTIkBSxH3es63mKgptLqUEhal5l9o4ZH1SnEe9E8sDvuOmxT7TUwOLnLEmORXLjCLzasci1Gp+fp3I2AEjIARaGwELDQae388OyNQVwQKyaAK0imLEBYOrBdbb7111FXIySZEU5mVIKYEHStAuauEuJqgdMRK0cjrqARGhfuvyuFkmbr22mvTxIkTI8sUQoQUvVyK68iD0y00KrEb7sMIGAEj0P0QsNDofnvmGRuBmiNQLEsUqVNHjBgRrjPbbbdduu222yKLEafbqsOA0ICs5sHgjWrNEKi1FBqlxuqMkCnVZ3sPT7GxtO9YrBCLCAqyTvXr1y89/PDD6aqrrop0xogLMlmx/4WWDcWO5EHmzMEWjZr/M/aARsAIGIGaI2ChUXPIPaAR6D4ISBSIFEI4ic+AgN51111RafrVV19Na621VrjUIDJEIiUu6EOF/Ro581BnCHopIdCZPjsiBOb3JJU79vzWQB95ilsVAsR6scMOO6Rf/epXIS5wo2O/lTZXz4AsWHp+crFhodF9/jvgmRoBI2AEOouAhUZnkfN9RqCFEBApVC0ICOQZZ5yR7rzzzigsR8rTxRZbLE69qbWgNLbKWsRJeB4MrkDxUkS9VhC3FxRdShiVS+bbW0e59wun+QWDVwrLfE6Ffb799ttp0KBBiTof++yzT6Q0ViVxZSiTONUeK4hc+68+LTRq9XR7HCNgBIxA/RCw0Kgf9h7ZCDQEAiJ8cnGSuwxEkbgKxVdwYk29DMQG2YauuOKKNGbMmKguTaYp2nIPhJNMRfQnol4qyFpZrBibgnkEktMP95HlaPnll4+idtRoeP/999Oyyy7bViSP+WFJoQ/GLUbK2xMSjIebV1dIek6Y6U/VxVUIULEqzFNF6/gOQcYaVZ8CywH40h9zKlyPrAS8Mt+OEPVigkb7k4tIVR0n2J/3uL4xV+bJfNn3n//851FDg/URowP2tNXa9FB3ZH4N8Q/BkzACRsAIGIGKI2ChUXFI3aER6F4I5IQQkiwCCnGEuEN4IZL8QTohoauuumpUAb/pppvCksElYQAJVkrUnHTmqOTEXifhqjwtgaN4D+6bO3dujKNgZFlWcNVhTnLRkdgpHD8n6TnpzoWQRIfaisyX2s1iVgZ9RxwLokmv9AVJx9UIqwCF78AVccVawIJ7ERpag2IcCkVbZ8RRMcGlflX3hDlKXH7wwQepV69eMS9qpey3335pl112ST/96U/bqn0jkFgDIolL/XRmfqWw9u9GwAgYASPQvRCw0Ohe++XZGoGKI5AHekMouSC6fI9bFGSYz1gUeEVgTJs2LR133HHp/PPPD4IM8c9PtCGe+TU/i4ayFNF+3rx5cXKOyKDwn0QIxBdBgZvOlClTUp8+fdLnn38e5JbvESecvjM/iK8ECK+F89BceEVE5eSYQGYR+3KIcu4GxBwk0iRS5EZEgTusPsSxcDFXYcbaWEdO+HmPuAID9ZtbXrpqLRAG+RrZP+bCH7gzR1zeEHfMg8/8NnXq1Kj+ThusGYgkLvaG/lRksJTbWcUfZHdoBIyAETACDYeAhUbDbYknZARqi0Ch0JAvPd9D2iHfsjZQN4G4DE7oEQNcnLxDKpWRCBKrPnMinq9K34uIIxYQJ/Tz0EMPhUsO5JvTf0gu1gzIOmPuvvvuQeiZk4QG4+FWxf3zy2olESGiDXnXpfsQAIopKXcn6A8SzqX4FJF1+hs/fnzMvWfPniGQmDsCDgsMgdUrrrhiEHdwWHjhhdvEHm/kckVb4VYsC1i5cy1slwsDuc8xJutgTmDx5JNPRuX3Sy65JPXv3z9EB6KJvZdAob2EXSXn19l1+T4jYASMgBGoPwIWGvXfA8/ACNQVgZwUiixDwJUpit+xZrz11lvppJNOSttuu20aOnRo2wk3v8tdpj2i2Z5FQxYLAJBbFtXFTzjhhPTOO+/EGJBrAs/5g8zuu+++4Y6E+w4kmHnmQoX2KjCXAyuRwXe50MCqIQuOiHO5p/GF8RnKqqRYDX7HSnP88ceHgGKejDVkyJB0wQUXxDw23HDD9P3vfz8sOeAKJqpXoqKItEOISRh11aKR46L9o28JJgVw0+7xxx9P+++/fxo5cmTaaaedwgrEOrBmyMWK9npeyrEE1fWB9+BGwAgYASNQMwQsNGoGtQcyAo2JQC40FMicZ42CtHN6vcIKK4QbDa5LK6+8clgb5EKjlLdYGETac7LentCQ9SO/h7FImYugGTBgQGQ2WmONNRIZjy666KJ08803RzD4gQceGIIEC4CCqnOLQntWiXwuchPKaz/k4qfUjuVxDWpL/6o7AR64QFFjhLn27t07gudJC8tvDz74YDryyCPDggOG3JunFFbci9ZVKfepQtcpCQu5oWE94TvEz/bbb5+eeOKJRJE+rjz4HtwUzC6hYqFR6qnx70bACBiB1kHAQqN19torNQJFEShm0ZDQUAXw559/PvXt2zeCvxEAnLRLJIgMQzghprKGyAUrtyBoAjkZ5T7mgDAgw9TSSy8dzfh84oknpvPOOy/IreIesDoQo0GswDPPPJPWWWedsHQwrk79JQB4LTYm32l+mj9uYsQZIHQUjJ3f397jozZ5XIb6ZF5YZRBlWGJefPHFdMghh0SRQ7BCYEDu99xzzzRz5sxIE0zsC6IEq42sLfStfVL8S2esGoWCT65Rwks4gz143Hjjjencc88NQQTO3C+rCvfyHrzkNpXva2fm53+iRsAIGAEj0FwIWGg01356NUagwwjMLxgcoUEFaKwHhx56aNp5550jGFzxBso4BDGlLcRTQiOPf2jPoqFq0zpR55X7FAw+ePDgiAvgUgpcLAS4cmEZGDVqVAgf1WxQelYJpdyqIrcmiQxeiZfAJezNN98MsrzbbrsFwVea3lIuVIoJoW+Nzb1cstJo7T/4wQ/CMqAYEIQFFg6yT40ePTrqU3Bdd9116YADDoh4B4SIYmAUNyG3sI4Q+UL8Jf5kPVG2K7lR8T3zQtBtvfXW6Y477ghhhhDDFUwuXcyFeWlNiCcuB4R3+J+hbzACRsAINCUCFhpNua1elBHoOAK5+xHEFKJLRiHExe9+97v03nvvRfCyrBwSCeWOJLKbx0pIjCjzlKwb9I1LFHEZxx57bIzLfRBZrAOHH354xA7gRkWFauIFrr/++qhWzsW9So+LxeDee+8N0i4XKVU4p+9XXnklhAaEHmvCWWed1VYTRAIGYYMLF6f3SkMLNgSpq97EsGHDwgpD37KwsA5+55V5En9CIDh/zItMVLijIS4uvPDCmDvuYQg7gttZA30qfW978Sft7YHEiPYqdwvT3MCetTAXvuMe8EYYPf300+mWW26JAPDC+BAHfJf75LudETACRqB1EbDQaN2998qNQFs8gIg+RFOn3JBqXGdIYYvQgLznYkEn+B2BsVhAttym6CevLg2hJ0bj0ksvDREA0UVkIHywQiAcJk6cGPEbKtTHK39kSIK8IwQg7JzCsxaCriHuxEesttpqYb1AsEDkyfzE+rGcvP7662mVVVaJ+UD2OcEfO3ZsiC3cuQhUX2+99UJ0TZ8+PfXo0SNcjehH9SRE7oXtNttsE9m6cPdSgUEEB1m1tthiizRhwoSoU4F4Yg+oYUG9EsVNgLfiTsq1ZkgMCFcFo4M1+4twoy/mzdyYC9+zNgojMj9+Vy0VrY35qd5JR/bfbY2AETACRqC1ELDQaK399mqNQFEEIJOQUAilUpe+8cYbabvttouq3AgN3IxwnaEtpJp2Hb1yocK9uYuTMi0pTgBhwxinnXZaBJ1Pnjw5rBa4TkFyqUx+8MEHB7FHhJD+lnt4T4A1cQ4EsD/yyCORLWnWrFmRUhbhQPG5ddddN8SK6nbQD5YPyP61114bsRSQbubA+vmDfCNiuAfLw+WXXx7iA1wg5QgIuQ3l8QysdbPNNgthxFxwCUPkEPR+xBFHhDUBoo+Q4ntiNUh7Sx8qoojI6GzWKQkN1oO1Qm5d7CN7zph8x3xoS8zIxhtvHKmMCQIHA4Qf+1XMLa2jz4HbGwEjYASMQGsgYKHRGvvsVRqB+SIgFyHIMqQZAnrYYYelRx99NMgmpFxEV/UcSsUvFBtwfrEainPAjQdiC9Fea6210o9+9KOwUnAvKVZxdUIUMA/iRwgehxxzGg8pX2655dJGG20UcQ8Qd4oO7rrrruEChIWAWhaIkFtvvTXEgUQTQuWBBx4IgYElBGHCGumDex577LH0wgsvRCwFFg76472sPQouV4pf+lVtEea34447hisSc0NsMFf+sLQQD8GYBF4jnrBEqHYJa2etujqT1UnB3rnQYG2ytvCKCxcuZOB9zDHHhJBCiNEOYSXBw3zmV6vE/9SMgBEwAkbACLT9P+tvxaIEjY8RMAItgwCEGCIJeYSIQqw5cefitB2SzsVvct9R0HZXQFLWKhFeCCxkVq5KzIl5nHrqqXHizviQYYKod9lllyDiWCxIe8upO+5LuEghOBAfKjRIwDWxEc8991zadNNNw3Vpyy23DGKPNQIyjaUDVyXS5uKudcMNN0TtiOHDh0c/YISL1YwZM8JaghUAFyfiNlThO6/dQXu5GcldCfcoLCIvv/xyiCguLCtYirCg8Mc8rrnmmrT55puHmEF0IVzoW25neYrbUvgXxlEwL4QKc6JPBB1r4hWrCkIIi84999yTvvOd78TYcqejPXvEpfiOzoieUnP270bACBgBI9A8CNii0Tx76ZUYgU4jAPEUieSEHreZ9ddfP9yOONmHlKuuAoPk7Ts96N+zE3G/zjtwGYJgIzL4O/3009OZZ54ZAgLSK/LOHIm3QHhA1rFiYJGALLMOhAakGksAffLduHHjgsDjHoXVQAIBYcWFmOHCkjNmzJgg2lhQcB1D3PzmN79JkyZNSv/xH/8R873yyiuj8B6kG9GjyuaQdlkCFFOBmGK+iB3mBX6shXsU8M3cVBSROBCsIIgcBWgro5diKsqxKBXGcjAu90lcMjYCDrxw60LAsT6C5CVGlLZX48kK0pV9971GwAgYASPQGghYaLTGPnuVRqAoApBGEWTIMQHUEE2sG5BR1VmQq4zSmFbqJFsCQ5WlIeyImt/+9rdRKI40r+ecc06cuDMfxSwQp0GwNkScDFTUpSDGgXmuueaakeHp6quvDjew3XffPY0fPz6qbpPFitN6XJ4g2UpFC9nmj/YIDQK/sSYowBvBgLUDqwOCgVgMaor85Cc/CRHCZ7kX0VbrQeiAIX1jKSDuBauGrASQecYU+cf6ArbUrUDoqR/WrexTcoMqR2ho04WzAtSxyCg2BQyx5uDShWsZWKkeicSaBAvf525c/mdlBIyAETACRmB+CFho+PkwAi2OAESYCxIJecY1CPcdXIdUH0O/54HA5WY+KgdeZVZCUEDwSfVKtiksGieffHLMgz9cpLB4UNgPKwbuUlgaeMXiAQmH9FMPg+rbXFgwSM+KBQELCPfiHkWFc0i/BALrJxgaK8Wzzz4bIoM+sXjwnnmtvfba4TbFPQSC0xaBRjusLogkLsVfsB6JNQQKAe1krGKOrAe3KcWbMGfGhfDfd999EfQu9yZZm8rBslibPM0te4igQ2DwPWMRz0L1clyncPGSxUOpehXgrmKBEjuVEpydXZfvMwJGwAgYgcZGwEKjsffHszMCXUag0E8fVyJiASD3kGdIOqf7/BF8TVwCRfAg00phWywuoBJCI6/FoffUrMB1C5corCvUtSCgG/ceiC0kvlevXm1CgNN4vkOAQNzJUIX1gLoWiIDXXnstUuIiELB6cCJPnQoC3bF+EAAO8efiNB/CT0wHKV6xRCj2gvsQOmS2Apfbb789ihiCIUScPhhfcSy88hmxQR8IDSw1iA3w5zvmg8sWog5hhGBh3ggjSD7WDlUZlxsW81Q18nKsGiqGqIxViCviWJgXvyGYEHS4ntGfAti7/OC5AyNgBIyAEWh5BCw0Wv4RMADNjoDcgyCREGdO0BVXwKk2RBbSye/ELuBeRFyCgpj5XhmVcqwqITToTylkeQ/ZReggMCDunLxD7BkfUs4F+UY0IIYgyCuvvHJkhSJjEm5Uzz//fLSRSFD2J4LAETCMgShBSCBCECYEvSNowAPXKrkt0W7vvfcOVyrFLGC1wMrB+sESd7N+/frF77RXpiq5UyGYsM6MGDEiBAkB7FhVuBBICA3VsMClC9ct3LRUCV1CA6EgYdER7GV9YM9VmE9ZrbCa4C5FlXWsKcyZdp1JXdzs/468PiNgBIyAEeg4AhYaHcfMdxiBboNAYdA2VguINkSWC1ciLBrnnXdenKSTbYnaGZzGK34Dkl9MaFQKhNwNB3GAIHjxxRcT8QoQYYSCXIeYO5YWyDpWC2WqgqhTZA8XIGI3FIyNcFAsBu0pykefkHssFKecckq8IhAg9hT/I74DQYCIoNI4bQYOTBhdyAAAIABJREFUHNjm5sSYWDawSnCdffbZIcyeeOKJKA4oqwu/MVdcqggch7zzhwWGdrxHMED+EVNYMxA1qgUiS5QsEtoH+i3XZUmB23lffKcUtaSxBTf2vk+fPm3xOozRETFTqWfB/RgBI2AEjEBzIWCh0Vz76dUYgaII5EHc1GzA9UhuO2Q4oqbE3XffHUScE36INiKELE4iuDnRrRTMcpdSPITqeCAoOMlHEDAX3nOir3gKxAIpYlkDxJwLMp1XwpYI4X5IPPNHgCAgZEVRv4gRneJjNUAc8PmOO+6I98SJIAhwK6IPcBGO1NZAjBDfgLBjHLkpsQ7clLCAgDkXrmHMmbFpy9oRRLK0KIOVqnYXYl2uyNB9CuQHG9YtywjWH+IyqCly0kknxfwQWwgMjd3RsSr1XLgfI2AEjIARaA4ELDSaYx+9CiNQEgGILcQckgzBh3ASQ4D70ahRoyIOQqlTC+sk5GKj5EAdaKBTc1WuLjyBV1cQYOZLO0gw86MtogABgCBRulrmiusUBBsBgfUAsQC5lzsSffEd1gylzFXxPiw89IvVgt8UKwFWfI9oUXpaBVXTBvHDGBB67kNAMCdEBBfvuZg/hJ9XrVuCh/6ZMxYlxlEhxc4SfokMBXXTP25bl112WfwReI5AQpQpjTHvC+N6OrClbmoEjIARMAJGoA0BCw0/DEaghRBQzQYIN2SYeIwJEyZEYLPcdyCakGTVbQCezrjtlAur3LtEqhEOIv8SFmqDUIKgY1mgPUIBUix3IMZUSlbuVZVurAhya0Ic8JusCpB+xICsEBBuBBCuUXItywk7lgfmB2nXPQgD5qHUr6yB93yfxzxIWPA794I1a0GkYPnQ76wjt9BIaOSCo1wxoNgSZY5CYBEMj4sa1hk+q24Jc6K9Uh53VuCUu/duZwSMgBEwAs2NgIVGc++vV9fiCEAuRcghvFyIDYil3InIOgTxJBAYks4rbfS7hEah4KgEtHlGpNydCaKLIJBQYA0QYMQC3zNHVc1mXfxGkDZEXWvgVcKDGAzEgwLjVY8DwcAcWG/u8pQHQ8vVCTEgIYHFhPFVi4L58sd3CBT640LAII4g8EoVzD3qRwIGws/9zF9zktVDZF/WJn3WvfPbh7wNGCGS9txzz4jLwJJFbRHFiCCqGJv5lZPNqhL77z6MgBEwAkaguRGw0Gju/fXqjECcqKuIHKQaMnv88cenW265JTI3UTsDQixSD6GF5EKGRTjzE/VKnnLnQcqMJUHBGBBe3JUg9RIXEHLWwtx4n5Ni2ig1K8ReVo489kEpeyU4IN+IisKgeT5z0k8cSC6GwA4RwZyYI9gyFxXEU1YvPXaqR8HvuVsavzNXxpG4yONoVKhPdSuYL9/lVqZyhYbmyb1KV0xWLyquKxCfNSnWRXVCNJ7/CRkBI2AEjIAR6CwCFhqdRc73GYEGQKAwMxAkEfIqVyDIKESb035+U8akHXfcMbIfkRKWU2y5KjXAkhpyChIS+eT0XTHhVUkxNj9A8jokEm18hwhDOPCqjF1UJacYH4Lm5ptvDsuGhJYKMcoVzBmnGvIx9KSMgBEwAt0OAQuNbrdlnrAR+EcEIIUQRlkgIJqcpOPqQxYpLtxjcDtCbFx88cVR+ZtMSIgQLBly5THBnP/TVUxw5HfUSmAUzpI9Z24q6oeVBJHBnvM9+05RQIL+SdkrkaGMXPRHO1lQ/Bz4vzJGwAgYASNQCQQsNCqBovswAnVCoDAgOD9lV1YmTqtxK8INidiGDTbYIB1yyCFRvG6TTTYJcqmTbJZh//zSm1koOOolMJiHMkqxh0phqzTACEmsW9Ql2WWXXUKIEAS+9tprhxiVq5ncwyw4S++9WxgBI2AEjED5CFholI+VWxqBhkWAk2lIJyfbEh860SaL0nLLLRdzf+utt1Lfvn0jEHjXXXdty8SkgnyKAagXcW5YgBt8YtpzLFsITAQlF98jMrbccsv4jhTGxKRg7UJQKtYEscIlNytbNBp8wz09I2AEjEA3QcBCo5tslKdpBOaHgIghggOiyYk2l9KzIkAoxIe71IABA9KIESNClCgtK/cjMnKBYbLZ+M+c9kjB47lVA3c59vxnP/tZOvXUU9Pjjz+e1l9//agPQhYuao/IksGzwN5baDT+nnuGRsAIGIHuhICFRnfaLc/VCJRAgKxHqjQt0jht2rT02muvRaYpfPYvueSSOOFW/QmdhtOev0LBYdD/GYFGcZ1SymJcoLgQmcrMRezNoEGD0siRIxPB/7/4xS9Sz5492+IwSNuLRUOWMCwccp0qt0aHnw0jYASMgBEwAvNDwELDz4cR6OYIyE9fZFOpUFW1GvI4cODAsGLMnDkzUrbSJg/8LUxlamtG8YeiEYPBVYgPoUBKXoSiMk6tuuqqUQhw/PjxbQUZeR6wanCRjSyP8+AZ4nP+fHTzfx6evhEwAkbACNQRAQuNOoLvoY1AVxHIK0lDELFmqAYF4gGx8eyzz6Yf/ehHifSmuMvgNkMb1YPIMxYpKNwxGv+4M42a3rawlgbWDFIVf/zxx2nw4MHp0UcfTeuss0566qmn2mqFKOUtQlP1RFSVXa50PDsSol19Rn2/ETACRsAItC4CFhqtu/deeRMgIKEhV5dceLC8M844I1xppkyZkoYPHx7pbvMCfjkEubjIq1E3AUztLoF1qlifsjcp65YK/ZEalnZyKyqMY6kVPu3V7WA+SgagqugPPvhg2nnnndOhhx4arnK4zKn4ocRFnmmsVmvwOEbACBgBI9BaCFhotNZ+e7VNiAB++SLBxGiQVYjvINArr7xy6tOnT6IS9DbbbNO2+nKqSjchVCWXhKhAaCA6IPbgijCDlOepX+kIDOWuVrLjKjZgngoGZ46vvPJKGjJkSGSbevvtt8NVjudBlq4qTsVdGwEjYASMgBH4BwQsNPxAGIEmQCC3aEA8IZa40EAuN9poo/TCCy8kRAiEGSKtdLYKJi50lWoViwZ4iIQjGhTfAi7Un8izOdFWpJ5HRhmbqvn4sA+yZBRaNPRbvnfMG6vVpptumq677rqIz0A0MVcJJbnK6XM15+++jYARMAJGoLURsNBo7f336rs5Ark1g6UQ5LvEEkukSZMmpSOOOCJOtFdaaaV0xRVXRA0FYjQgnpBqkegcglaLzQA/sJDlQkHxvXr1SrNnzw6rEN+Bi7BBcBC/gGCTG1K1H6P2slwxdwQkr2QMIxj8yCOPjDopZBnjN1zAqKGBcGLvlY0M6w2ZqXwZASNgBIyAEagWAhYa1ULW/RqBGiAgoQGhVGpayOTll1+eTjrppPgOskwAOD76XCrOxvv2qoC3Fw9QgyXVdIjcsgNZh3gTQC9sIOdK/6piiDnpr1UV9faEBiKIminEZnCpUB8iCRc6soyRWUqCieeAq1Cg1hR0D2YEjIARMAItg4CFRststRfarAjkAeFkkoIsIzSGDh0a1g0EhmprIEhwqeIzIiQXHaVStzYjfhB1/iDoCAzer7DCCmn69OkJqwbWABXBy1MA874WV3subLnliT1kz3nFYnXvvfemTTbZJJIAsKeIISww7DcWGFk1nMK4FjvoMYyAETACrY2AhUZr779X3yQIiEBCQCGVc+fODZGB8OCknj/FI/Be7lOF/v/AkQuOZnelgoTrdB+LxX333Zf23HPPtNxyy6XJkycHlkoDC8a4WMllSiS+Vo9QMSuT5i/LzKxZs1Lv3r3DgqFK34giivMxdyw0XIXuYLVag8cxAkbACBiB1kLAQqO19turbTIEZM1QilYsFbznhF7ZklQbgRNuKkHrKnSfKSY6ml1oSCwIi9GjR6f+/ftHzZE11lgjLACQeTCVJUBF7fJA7Wo9VqWCwSUMtU/MkznjNsX12WefxbMgFy89E7Vy+aoWLu7XCBgBI2AEugcCFhrdY588SyNQFQSa3V2qHKHE6b7S2T7wwANpr732SlOnTo3sTTr5V6YuEXtwq7VFo9gDIPcn1dLIa2RgwUJYMPd8/urHrlNV+SflTo2AETACRiBDwELDj4MRaGEELDT+nxuRYlXuv//+bic0ZJ1QFjH2FJHBH+uSW1Wh6LLQaOF/+F66ETACRqBGCFho1AhoD2MEGhEBC43/JzRkCZDQeOuttyItsIK+Cy0CsmiUYzGp9r5rDgpsl9BQLIlS81poVHsn3L8RMAJGwAgUImCh4WfCCBiBlkZARfh4RWgQDJ4LjWJEvVHS/+ZWibyYoKwYEkp5HZCW3mwv3ggYASNgBGqKgIVGTeH2YEbACDQSAnkAPO+VdYoYjdyiIWtAbhVoNNcjWVnAV8KiUQRRI+2552IEjIARMAK1Q8BCo3ZYeyQjYAQaDAGJBRHy8ePHpz322COCwREaha5ljeAqVQrCVkpPXAoL/24EjIARMAL1RcBCo774e3QjYATqiEChVWLcuHHzFRqyFtRxymUNbUtGWTC5kREwAkbACFQZAQuNKgPs7o2AEWhcBIhhyGtKYNHYfffd27VodBehwTwbzbWrcZ8Cz8wIGAEjYASqhYCFRrWQdb9GoAUQyGMcIOx5QLKKw5Fi9Rvf+EagocxIuCCRfrVU1iva5Zmf/vrXv7ZV56YK9lJLLRW1IqiEvtBCC0WhOjJI0TeX3jMO7Si2J/en3G2K7yh2+NRTT6V+/fqljz/+OCqrc1Ho8Fvf+lb6/PPP2wrhlTv/aj8CeUE/rUtFBnM3LzCkKCHrZ58KBVZ789T+KIMV99EHWH7xxRdp0UUXDXxUNf3rX/96VKMXPqrhwdhf+9rXYl+Kza/aOLl/I2AEjIARqA8CFhr1wd2jGoGmQCCvLq7q5BDQr371q0Es//CHPwQZ/fLLL6O6NmJAFgRVNS8HiLyitap0Q/7VP30wFxFhCQ0JH2Vh4l6IskQP96jmBBXUyTq18847p2nTpkWMBuNyMc5iiy3WRqD5rlEsBrlYU00QEX0wViVzEXxhU268CfcxBq/0x94KQ3BA/LGnfP/BBx+kRRZZJKqRI0B4BsAVnHmVGC137HKeDbcxAkbACBiBxkXAQqNx98YzMwINjwDEU2QWAvvJJ5+knj17ppkzZ4a1AUKJdWDBBRcMIgoR5tQb0lpOylXaQ3IhqSK8gIL1ATKLcND39J8TWebFZ0gx7yG7WFY4cadfRI8EA2SZfp5++ul02mmnpdtuuy2tueaaMS7Xp59+mhZeeOF/2A/6FGmv50bl1csLhRWiDytPbuHJLQq521ixNeQWDX5nzWAloQae4Iro++Mf/xgiA1HJHqvaOmJDFcpzvMq1qtQTW49tBIyAETACXUPAQqNr+PluI9DSCEAgIeMi/LyHWI4ZMyZdf/31ad68eW1uR3wP6Zf7EwS1FNGlP0SF3KxoD3n+3ve+l4YNG5aOOuqo9O6774Z4gOzq9FxF6xiL77kHYcG8nnzyyTRixIg0ffr0EA8QXubGOKzj9ddfT+utt15YYuiXeUKgcZ2inVy5JH7q+QDIDUqCIC8+CGasnXWzTvZq9uzZsaZyLQsSA7RnvfSBUJF4Q9xh7WEcsDnhhBPSDjvsEJBo7xAdYMhFm0LXtXri57GNgBEwAkagughYaFQXX/duBJoaAZ1uQ3Q53YaEPv744+m4446LoneQXIit/PohnxBN7oOAyjVpfiDRJ9YLuWThwkRMBvdiKZFbFe3kCiURoLHof4EFFggxIfIMOZY7EKSck3gIuYSNrCDcy5iIJi65YYnk13ODFaMhVyl9liUHcQT27APr/uyzz9qEQl53o701KMYlt0AhFrCSgBdYgaviWJZccsk0ZcqUEIbsF88EYgQBx3iyOtUTM49tBIyAETACtUPAQqN2WHskI9B0CCAYIJWyCkAuIZsQz6222ip997vfDTcqxMbSSy8d7jSQXYhvOUQXwcA9XArmZkz6X2aZZdKMGTNChCBaFLCsAGTILe8VjI770+KLLx6n+hBlWVggyxIgss7g/iXXH+YqkSPRRL/0L9eqem1sYTVwWTSYn2JPZO1ALOQxLKyvVKwE9+SuT4pLQbwgvLh/2WWXDQsRGPbp0ye9+uqrsbcanzbCUvEipcatF54e1wgYASNgBCqLgIVGZfF0b0agpRCAiHJxug15vOaaa9Lll1+ehgwZEmlie/fuHd9jaZDFABKcB5HPDzCJDEirrB+cinMhYHr06BGEVoHoymokVyvG1qm8XLXoh5N2SDfvec1JOVYABbAjJBhP4ijPaNUoMQaFNTPyeQk/1i7RIPzKCWZXX1q3hAyCAWEBjogwLD5YiG699dbI2gWG/Kb4GmW8yvelpf6heLFGwAgYgRZFwEKjRTfeyzYClUAgT2ELgV1ttdWCgJJ9iCu3FCi+QafdCkqe3zxoA9kXKYY4Y82QBQOLBpYNLkhs3lYWE4SNLC8KXJYrEPfJjQuLB9YRZVRCGGH5QGTgHsRaFciudK6l0vNWAuP59ZGnt6WdXMHy9LuyIuRZvnLBNL/+JcJkTVIwOHiApYQEOB155JHpvPPOC4HBvuPWBqZyY6MNc1Hwuq0a1X463L8RMAJGoP4IWGjUfw88AyPQ0AiIoObuL7yHRBIkjTsRAdb77rtvWn311dMzzzwTp9sK+oawQzolFkrVUcjJezOS0fbESaOutdD6hLUC4YEVAxGG1Yrg+QcffDDcrCT6Gvqh9uSMgBEwAkagJghYaNQEZg9iBLonAnmxPFagU36+x2WGCytA//7906hRo9JLL72U1l133TjRRlAQ3yALhIq2KdNUOa473RO15pl1bvng/UcffRSxNggNsnP95je/SaeffnpYMo499thYeOEz0zxoeCVGwAgYASPQUQQsNDqKmNsbgRZDQLUssGIoDSxuSrhKISh23XXXNHHixDR48OA0dOjQcJ1BXGDFUByEgqy5RwHU5brvtBjcDbdcRIUyRkkcIjhHjx6dDj300AgEP/DAA9tiNrSAjhRkbLhFe0JGwAgYASNQEQQsNCoCozsxAs2PACQTdyjEBcHSKsRHStjtttsuXGf4HWKKDz8iQ+lmERiKi7BFo/GfFbl3Kc5FQfYISPaYIPxbbrkl0hiTzlb1SNh3BeZbaDT+PnuGRsAIGIFqI2ChUW2E3b8R6MYIqNCaAqSpX7HEEkuExYJCbT/5yU/S/fffny666KI0cODAiM1AiOAyhf8+FhCEBfEH6qMjrjWlgq0bNa6hG2/5P6QdzkUhayIeB1e522+/PZ111llp+PDhacsttwwRSaB8OdXeuzM2nrsRMAJGwAh0DAELjY7h5dZGoOUQUIpTZWfS6xVXXBGVoK+77rp02GGHBS5qy6k2f5BSSCiuNogQTsa52ovPKCUsCsHvbkKj1PpqvZ5i+yArBq+qTcK+MTesVdrXvn37poceeigsHGSU+uSTTyJAHNc4Z5Zquf9MeMFGwAgYgaIIWGj4wTACRqBdBHB/0ak2rxDNOXPmhFDYcMMNo2gbxFP1KJTWVPfIfYbAcU68VRm82IB5Ab/C2hDtTVDjdIctLLY+zVsCo9YWgfaEhuJy2FssUbi+YcG66aab/j/2/jNMuqpOF//3u3POzJmAYwQVCYJIFFRwAFFQUEyIiigSxACiIAZADIiCCZWkKChjIppRAUVURCVjQAUVBCQYED06c5wX59Xvf33Wf+6eZdnP07mf6u7vvq6+qrpq77XXuteqqvte3zR8+tOfHm6++ebhlltuadYt68H7YnNS3C9pbJfS/CyFNVR9LAQKgUJgqSFQQmOpzVj1txBYRAQSZ5EdatYJu9eIJWvFV77ylWHDDTdsPvtIZYq4eUQ6uVg5D2F1TXbJJ7Nq9DvpfQ2M1Q03FpJFhGTWt5psfBqLuOgfZ32TGV64OqGRGhqpQUI8vP71rx9OOumkNp+pqSFeh5A0372LXGUVm+Fk1OmFQCFQCCxDBEpoLMNJrSEVAjNBACFMYbw+kBeRROSJhexW9zvwxx9/fHOd+tOf/tSCgZ1PTGQ327XT2dF27wgaFo9kqNKXpMclVlLdmhVF7YbcV/9TuTv3W1XVbm1qPwIlYwwpjmXB69y9tBdLTMaeGBOP/iKgYoVJtXQ46DNrDxKuTW0h5d7zPP0mzLST/rhvMnYl/iF9jGvSdLCd7jqIkDTXqeRuzvVdv/R///33H84///xh7733Ht73vvc1N6mMxTmjbnGL7QY23bHWeYVAIVAIFAKLh0AJjcXDuu5UCIwtAiGxiGOIM/KJbDqQbgT3xBNPbNmlxFu84Q1vGLbZZpvmo3/f+963iRXkt89UNNWAc9/4/mvDn13yHIn3SKVpouamm25qxQFdn8KBHl3negQ/ggUBTlB6HyOB1CdAvRcRSbvbE/mIIa8luD3iyLXacsDL/fxvTCHrqc5NHLEIOWIdgq3ziaocgq5TfbsXM8h7RMh8CI3eyqLfsNau/sQ64fVbb721zfW//uu/DqeffvrwwAc+cEI4xc3K+UldPNW81/uFQCFQCBQCKwOBEhorY55rlIXApAiMurcQDchiCLUdbqLiN7/5TauLoU6GXe0f/OAHTVzE4uE9xBqhzk72dIhwSH0sKQTC7bffPjzkIQ9pbetPYgQICff0GPctlgD91U5cdzLQWAf8nx370dS62s977qMdmPTXuib3IMJ6AZRK2KMxJdohFmLhkQp47bXXnrDCaOMXv/jFsOmmmw533HHHsO6667axGj9Lh+faJDY8jloxVmWxmekyHw3aJnoyh/oCB3NLWFgLb3zjG9saSPG+hz70oQ2/pC5O0PhM+1HnFwKFQCFQCCxPBEpoLM95rVEVAtNGIC5AyGwqeiO3SLQAYCSTiLj88ssHmYakM/3Wt77V3mNdcA1yTCz0KU6nE9gcwhz3J/d417veNVxzzTWt/3b5nZMgciRYWlWk/WlPe1qztHCr4k611lprTdTtcF764/rs0GvHvXLfPmg9gDnH+f6cpy1/aSNWAJj018QFDdnOzr7n8EmBQ0XuVNQ2xkc+8pHDj3/84zZG4slBmLzjHe9osRARPb1gm8o1bNqT/l8njta6iMAy7v/4j/9omCrIeOGFFw6vetWrGvb6SAARUhFhmZ9ecJXr1Exno84vBAqBQmD5IVBCY/nNaY2oEJgRAn2MRuISEg9BSNx1112DnWuuSkQGkswliKiwy41keh7ynkxV07Fo6CjC7lxk3PPPfe5zw6tf/erh3nvvHZ7whCcMz372s5tFRYajf/u3fxtuu+22YbPNNmuVyPfZZ59mQXF93I0iCPL6ZGAkS1bcxPzvOuNGrnuLQawtGWtcrlwbkeYe+p/dff/HxUrb8CEg3vnOdw4bb7zxsNdeezUh5y/WjiOOOKL14YQTTmg1SSJ4+mKHETDzZdEINiwovetTxvL9739/OOqoo4brrruuZZcy73fffXeLkXHEpa6Exow+cnVyIVAIFAIrBoESGitmqmughcDfIhDXpbyTrFHIMeKOZCPeyLFddxmHXvCCF7TdbpmmnGO3H2EOIXft6tLY9r3oCTOSj1QTGCwnv/71r5uQOPnkk5vLkX787ne/G575zGc24osMf/Ob32wCiHsXku4xJD/uPAneTvyHvkYkjMZjGJe+I9DiPYgF49au/nk0zj5uIjEh+oOIE27OcSRWQz8VN9QulymuYeIeuILFImO8UgZzT3rTm97UcE0gvnvrSx94Pl0ht7p1PyoKzR1LlbYFqj/ucY9r2F9xxRXDtttu28ZlfuAARy5s5TpV3yyFQCFQCBQCq0KghEatjUJgBSMwujOeYPAEZ8sstNtuuzVCv+eeezaLQog6QprgZxDaFUdAE1MwE1hdg1QnHmP99dcffvWrXw0HH3xwy3DkPkSAXXduOywEHj/0oQ8Nz3/+85sI8F5iDPQxu/QRAPpDGHnPfRKfEYtKYiMQf+Ra+8kclToSxoeEExeu91wMQ1K9aiPv99cedNBBw8c+9rE2hgSqazMiBmF3z5/97GfN1QqpNzf67r0EaUcgTcctbbr4x7qToG74uC8xt/POOw9nnXVWCwQnjlKsUduECKwqGHy6SNd5hUAhUAisPARKaKy8Oa8RFwJ/hUDSscZ1Kf8jzSo/v+xlL2u73IRA7+akEcQ5Fb/j7z9qJVkd3Dk3ggeRRabXW2+95qrzmte8ZjjmmGOasEjGJlmviAvHZz/72eHpT396ExmXXHLJ8Ic//KER9QR0I80PetCDhi233HJ4wAMe0ASB19yPO5Z4CfdBmrmJcRGTWclB3CTbFIEiTsF5EVN29llTHvOYx7R7wKZPm6vPcFPY7qlPfWrrv355RNBZTmL9IZDiIiXeRHsEi9cJjb6WxWgA91yWc8aXlMT+JzZhSeTpJ4xZNryesSdlr/mPOKz0tnOZibq2ECgECoHliUAJjeU5rzWqQuBvxET87u2Oh0Qj5chj3IsQ4ZBILj777rvv8JOf/KSRzWc84xltZz31MZybOIRRuGcSCJy0uNr2XH9kYbrnnnua0PDHTct7+kY03Hnnne2WLCzPfe5zG2m//vrrmwARQ6ANooC40O4uu+zSLCP6S0x4TRzED3/4w+Ftb3tbu/55z3teu+60005rgeZItj7A6GEPe1hzpdIm7GJZIL6c4z0iByZiSQgDh/+5milsCDfEXB9YNWJZIWLgH+uQcfauZ8asnT6j10yWd0RcgssjKN0j1pWIBGLC/Z70pCc1QQRf1ozUSemzSiXL2Ez6UucWAoVAIVAIrCwESmisrPmu0a5QBHqymeDkWCC8F5KPQHsf4eaXLx6C68zuu+8+EXcQkg3K0TiBmQiM0alAhGNxEGwsSBr5RnLFLyDGSW+7zjrrDAKVHbI2RQCIcUCQWRmII6/LYPWc5zyn/c+ywMogDuKcc84ZfvrTn7bA5gS/SzfrvrJBJX2v2JCIGqIDFqwZ3IpYHH75y18O+sOC4TAO9+VS5TnBInPXhz/84eEpT3lKswzFPSnuVwlE7+uAmBfzdwFHAAAgAElEQVTX9rUuemE33YDwPoVxBGUf/E3AwCzZr84777yWYUoSABgYV/qXuiOj9UdW6Meqhl0IFAKFQCEwBQIlNGqJFALLGIHROhl9yta+7gXCjNQTCkTHpZde2lx+zjjjjEFKVgQY4Y4QmSzL0FxhjDUFiWV1QPg32WSTRuL12/tiGPTR/4QDNyeWBESeZeDRj350C7Y+4IADho9//OPttU984hODjE7XXnttq1vBNWm//fZrbmERGGIlxKNwj2LZOPPMM1sl7MQvuCfLzte//vUmUhwsH8cdd1y7X4r0eT1xGgncThA3ly9ZtIwj8SGex/VMv5D9zFksT30KXv2I9WG6LmqjQsP/xu2AtblkIYK58bNcsRpxK4urXCqXp47IdEXOXNdEXV8IFAKFQCGwtBEoobG05696XwisFoGeEPbZgULWPYY8hrjK7LT99tu32ID3vve9ze0IsSdEEFREN+4387WznTSxET8bbrhhc0l65StfORx55JGNgOtDsjeJr9C/s88+u8UPpNYHIYEU77rrrsOjHvWo5kZ1yimnNIzU/hD78e1vf7u5Mwn25irkQPIJDaLEPR2EFpctRJxFhWghSASqO6Thfd3rXtfS7RILrA85WC0cSP0GG2zQ4kC+973vDdttt13DDtbJTAX/ZLoyH67pq4fntbiqzTTbVGpb9EHbER/JsuV+xii17kc+8pFWkFH8SawvxqLfme9k9JppX+rjWggUAoVAIbCyECihsbLmu0a7whDod737AnB5juQmRW3cj4iLD3zgA62g3Oc///lG4h2pEu75dHfTpws3EeFIGteNNtqokXMuPO95z3smrBiILasGomzXXR9ZKhzI/uabbz7ceOONjfSLzyBI9FvchLEg+iwZXMKIF2Im8RFI95VXXjm88IUvbK5EhIDXtOW+iuiJ50DKWYAuuOCC4cUvfnF77nCufnH1cnCv4pbFFUmcCXepm266qbXLQpQsWb27mflIHZCe1Gs3sTHTxbQ/LwH+ET/Go01CS39goUaKTFMwN04WLJaXVFyfaX2U2fSzrikECoFCoBBYXgiU0Fhe81mjKQT+CoFRi0be7LNH2aVHfFP/gVvRxRdf3ASIIxWgtcUKkIDwVNl2zmxjM7KzHuGibYT24Q9/eHOdYjF497vf3QRI4jeQZGKC1cV1LBgIsUduP2I3Dj300CYMkhFKLIZMSoQJFyYFAVkxkpaWSEG6iRHZltyP2ED2UxtDTAZrSASX4HJuVFy3iA94xGrQF+u77LLLhr333rsJEvEhsVYQJp6nVoeYjrhG6Yv3Yv3oUwbnHnGhWt2SH3Wdc25EXfB0T5YfAfgyeH3pS1+aqIqe+ycIvCwY9QVTCBQChUAhMBMESmjMBK06txBYYgjEbSbuN3lEypMy1jmCflkKFMfjjsQSQIwQFiwdhEhSoKaGQ1Kz9pDMVnBEaCD4/hQIJDQUrnvrW9/aSHwvSuy8s0oYxx133NECr53DXeqGG24YXvKSl7QYCmKBG5BgcC5YhIG4E1XFuUrdfPPNExW6CS7tPutZz2ptc41yIP0I9mc+85lWpdwOv3uJXVFQkGBJ4bpkh0qhvlQaJ5bcWxtcvVhJ9J3VxTXEC6wFrnO1Sq2QWCBWldJ2KrxXJTSMJ25q8EkMC2EHJ2MkivTPef366euELLGPQ3W3ECgECoFCYJERKKGxyIDX7QqBxUZglGz6P/UZPEdikew3vOENLcOUHf1jjz22kXcEkwggMvqsUH3GqsnI7lQEeBSDkF6WCW2LteA6RRC8613vav1AxpFcRBj5/9SnPtXcfLh5xTVo6623bsJDdqfzzz+/3UZgu5gMgoDw0D73KPEerBIHHnhgcx1C/Fk79tprr+H2229vrkMIv/uykMgahYC7njWCtYS1h0BLwHeySaXAXgK6WWAEmWuXAHrpS186kVpWG1ymtHH88ccPT3ziE4cdd9yxWTN6i1TE2GysCr2rW+YuQelwgoEUvDvssEMTQfDlAtbPeUSPuahg8MX+FNf9CoFCoBBYmgiU0Fia81a9LgRmhEDqJSQgHCFGcLMTjzxyEdpjjz1aBWsEO1WgEVOkN4HgsS4kOHlGHZnkZH3Sl1SZPuSQQ1ofiBsE+MQTT2xE/Atf+MJw9NFHt512RJ9FhqsTcZH+I//SzbJofPCDH2zB3ymQJ5MUi4cA78MPP3wiSPz9739/K0ooAJ0YUW1cbQ5WHAfrhmxMqTpu3KpkC5onxlQwTwE+58e1zHn+EgfjelmxCJdksRI74iBurrrqqhbDQeDAwxzM9IgFK4+p2ZFsYWkv1ilYbbHFFs1qIZ3t2muvPZGJy3qooxAoBAqBQqAQmAsCJTTmgl5dWwgsAQSyg62rCKWdeySSYEDa7bIj2rIOqcLNouG9xCJEYPRZj+YrGDw749qOmxMLBvIuTgNp9xf3LX0hgJD/N7/5zW3nnduXvioud+655zbLAMGAsLtW9iTvJTYC4XcvaXMVpku6V9iwJrh/sDr11FOHd7zjHc3dSeA4waVqN6xYQVhFCBKB6dLtumesOcEL3vpE3ImFUCRQJixj0m/FALlVbbbZZs2KENz7eZvJMovIcE0vBmGnb8ZOxMCe6BI/QtjFbY2AM/+w0+c6CoFCoBAoBAqB2SJQQmO2yNV1hcASQCD1J+xge55A4AT3IpTiIOzqc5fiUoSAOxDRWDKc11eFni+h0ZNiu/j+R/gRbo9ERVy4Qpq5eTkQfcQ51hpZnhBn1zn0N/EPgr0JDMSZNSTpcgkt1xARxp2q6LfeemsTAJdffnkr3qemhmuJFfchKGD5jW98o4kN7bCYEBSpqdEHh3uNsHBfB/z0m+BzL4HYiL3xmCv9iDCayzKL25yxm08CTL0Mr3M9IyxPP/30VoQwdTz0O9asudy7ri0ECoFCoBAoBEpo1BooBFYIAsgjF5rEQSD2dtvFM3ChiYuU15DekH0ENUIjUE0WZDxbGFNEMEHm7uUgKOyu+7PLH+sH0eA5Mp7YDv0lSIyJkOACpF2F6AgGQd8sG953H214npS+qcht7ERBP173ZmGROjdB3nDUDouK+373u99tVo8UMoyYSGao1AlJFqfcx3nEBuGRWBhiZb6sCWlXXyNeBNmfdNJJLfBfQLxgcEHf7huXrYi1+aqTMtu1UdcVAoVAIVAILG0ESmgs7fmr3hcCq0Ugwd7Z4feIiCPHsRao9SAGQTxDXHwQYaQ55DfuQBED2pkPsYFQI7PJauT/kHJkPhYI/epjFjKuPnbEc25BrA0Ou/gIM3GAUPvfeMRTsGCk0jkcEiAfS4V7EyH6BatYWvTNe9rSH5YMIoUrFXHTB0pHBLmWICFuiCdjck8uX+4RgZTUwX3dioiu+Vjm7q099xH7cvXVV7e/rIVkmYqlZT7uWW0UAoVAIVAIrGwESmis7Pmv0a8QBJBeRJzISGCwXXh1JxTEUzsDAWc9sKuNFIfMO7+vD5GsR/PlPmUKiIEU69MHgiMVy4kebkQekfA8CsYmkpB8YsV1+q0dQoC4MAaperlFsW5wk4JDsm6JmSCwelchLkSsDO4JNwRd0Hawc26sHs4LgXf/ZOlC6OEUV7UIhlhiUiQwyy9xM/l/rhaNPijcPCVFrb6rL0JoiXFRwDAuXbHu6JuxRCitkI9IDbMQKAQKgUJgARAoobEAoFaThcC4IBDCGYtEyLyMTNLZcidCOGVZUnjOLjviLJYgsQ+puYBcJ+5hvlOc9ilXEWN90BdHrBQh3wlmJi70MUKIeED8kWnv6WvStOY85DnB1u5DuCS9L6HlHomNcB/WCu05h4jpx80C4H9tRGQkjiQiLJmnYKid1KBI/IbxaUfbLA2u692vZrKORjNOuTa1ToKFMRqTgoVvectb2vtJr5vxJwB8tsHoM+lznVsIFAKFQCGwvBEoobG857dGVwhM+Psjosij3fPXvOY1LdOQnW279XEBiiBBihHeEGL/I/He70XBTOtljE5Hv2uOzCP3LBERFR4diXWIZcAYEm8SYuy99C0Vw+NuxerBqpFxJh5F20mtmzEnJSzx4IiA0deImgSNRwSl3fTb/eNmlviIBHn3hQ+dH+uB+yfFr/v2bmpTLeNeZPQB9okJSZwNDLh4XXHFFa1944kII8CIrMwxHGZTs2Oqvtb7hUAhUAgUAisHgRIaK2eua6TLEIFR96U+yxQSi5AL6kaIEVrnyzT0ta99rRFKheSc57pUvAbTfMRfLEO4x3JIqY1CwBAr/sx55pCQ4A729Kc/fbjlllua2DL3o4HqETfExVwF5FgCVZ0qBAqBQqAQWHQESmgsOuR1w0Jg/hAYrdCcDE52qrO7LkZBbALiyQ9fKlUVwGWbyo629yI0Rt2t5q+31dJ8IxCLUCqjRzSa12QPe+ADH9hSF59wwgnDK1/5yuG9731vWxuuTT0N68gRkVFCY75nqtorBAqBQmBlIlBCY2XOe416mSCwKqHBjSj+91yRHP5XBXqTTTYZzjjjjCYyEE3iJPUbEoMQ0rlMYFq2w+gLHibw3GBTy4N1Q2rel7/85cOznvWs4cUvfnETnUSIuBBHn5nM/Je71LJdLjWwQqAQKAQWHYESGosOed2wEJg/BHoXJ8/tbCOfEQzJFmUHe6uttmr++IqzHX/88S02I2lbPRIefTrV2tWev3la6JZi0XCfBPybz9///vet8ruK59dcc00TmamnkaD4BKy7dr7TFy/0uKv9QqAQKAQKgfFGoITGeM9P9a4QmDYCqT8RsZGaGMim17bccsuWjUlgdOpVIJmIaepDiOOYz9oN0+58nTgrBCIq+2xX5tPBarHDDju0LFuHHnpoyzRlTfhf7QzpgblVRYz2weuxdJTYnNW01EWFQCFQCBQC/4VACY1aCoXAMkGAmIhVo88kJBD88Y9//HDYYYe1KtlS2XKtkc6WW5VzE1SeitcgGXXLWiYwLathZI5YKcxhUvt6lFlq3333HTbYYINW/TvVyFOf5N57722pbntR0QeCV0KAZbVUajCFQCFQCKwRBEporBHY66aFwPwhEELYC40UgBPgfdlll7XA7xtuuGHYcMMNm8Uiu9mr60UJjfmbo4VuKel6U4eDiHznO985nHzyycNtt93WUtr2FdgjTHrrVdLZxopRQmOhZ63aLwQKgUJg+SNQQmP5z3GNcJkjEEKYYGBkM5Wvr7rqqmHnnXduNTM8PuQhD5moBE1IKGhnh5sgQTT7jFPlNrN0Fk4yjJl3809cCv7+7W9/2wofEhQqm6faOYtWn3EsQeBeL6GxdOa9eloIFAKFwLgjUEJj3Geo+lcIzAABblBS2Ar0JjzEXCCal1566bDeeuu1LFMJAI8LzQyaX5anwonI8ti7FcHQzn+qenuvL7q3GGD0VqU+Ba17J76GuDDPCiqa/9NOO2246aabhrvvvnv46Ec/2tzj9L2vm1GZpRZj9uoehUAhUAgUAiU0ag0UAksYAUS4J5D+Rzi5ziCZskvttNNOw+c///lGmhFl7zsSx7G64fdVppcwTKvselyNQuiRdoedf1aCCA/P4Qw/R7I8LTRhH80qluJ8+mP+vE8QOQT96+8jHvGI5iL3b//2b8PGG2/cxsGaoeo4QZIsUwvd9+W4XmpMhUAhUAgUAjNDoITGzPCqswuBsUYA+USIzznnnGH//fdvu/F77LHH8MlPfrKR5+zcc6XJTv7qBrTc3aeSBjhZm/rxys4lOxOs4lbGxcw5hMZiEPX0L8H6uWcvQIiPH/3oR8N3vvOd4W1ve1sTFXvttdfw8Y9/vAX0m3fnRyxZH/06GOsFXZ0rBAqBQqAQWNIIlNBY0tNXnV/pCBALo+lovXbmmWc20mmHHvH8p3/6p+ZSZUc77kAh16vDcDHI9JqcQwQ+GMJGzMoDHvCAQUYmVoGbb765WYC8J8AecUfUYUh09PUrFmIccdXStvsms1T/v75JU6swn/l60pOeNHzhC19o1hcZxxTms0ac56gg/4WYqWqzECgECoFCYDIESmjUuigEljACPWlEflND4dprrx2uvvrqRk5TTyNCI1XAEez4/a8KgqneX8LQta7DgmAgMOB3yimnDH/+85+Hddddt1XR5oqEoHtUfyKWhcS/9NW4FwKL1LggFPTT/4kl4QrlfxnEpLMlJonHww8/vIkM49B3829snqdieMYet7uF6Hu1WQgUAoVAIVAIlNCoNVAILHEEejea7M4joERHiHRPUDPckOYlPvw5dR92EWuw+8hHPtIsQWedddaw3XbbtbgGRD2xEYnRWFOpXwkK80p0+EvcDbco8+l/fV1rrbWaJcu5//zP/9ze89dXfy/LxpyWTl1cCBQChUAhMA0ESmhMA6Q6pRAYZwQSEJ7sSHbeU+E7tREQVC5AyKXzY9WYKth7ucdowIelJ3EMl19++bDbbrsNv/jFL5rL0TrrrNOmPqKN0EgF9um4ns113cQ1K3Ei2sv8ea0P6P/LX/7Ssoq55o477hjWX3/95u6ln0SUeBNHKsdHNM21j3V9IVAIFAKFQCGwKgRKaNTaKASWOAKjO9Mp1heCjJASH3bn6/hrBGIBIsSIs/POO68F0V9//fXD5ptv3og8/FKnIq5Hfb2JxcB0NM1tBKJ+6DvrBgsGYWiePcpCZUwRH/qZeJ7lLiAXY07qHoVAIVAIFAJTI1BCY2qM6oxCYEER6F2Y4uLSx1G4uf+RXrvQyGLIZTIgZXe9D94u15hVT1uI+mj2qIsuuqgVurvxxhuHTTbZZIiVAN6w5XqUbF3jFiiftLV5NPr00ToZV3HRu6HBuV+3hFRcxYwnAi8uYwv6wazGC4FCoBAoBOaMQAmNOUNYDRQCc0MgZNdjhANBEXKbXfeID4/eIzg87wkmYtnX1Vjpwb6jweyjrmJ9eltYyda07777NouGAofO50KVTF3OSYD2OGDbi4p+HViRk6Xs7cVGxj631bv6q6cSN0mzGyHUizdWOC5tsSrlHI+TZVtbyHFU24VAIVAIFAKzQ6CExuxwq6sKgXlHAHkKiYorDL96bjteR8JCtrKrHlcYpLL350/nporBmPdBjFmDUxFd3U32LdaKz3zmM8MrXvGKZtGQMjbWpuy0mxeYZmd9TeM72fj6Pk01/oXu/3Tun3MScC8D2H3uc58JMdHXe4kQqUQGY/ZBq+4UAoVAIbAKBEpo1NIoBMYMgaRMVcvhQQ96UCNcIWOjO+u9BcN7jgT5luvUX0/sZKQ62bgIB6Lts5/9bCt29/Of/7wFT9/3vvdtr2cOIuzGBduphEJP9Cc7d6rr5/rRmEpoBP9YVxJPJFVvAt3zeYjQTp+manuufa/rC4FCoBAoBOaOQAmNuWNYLRQC84JAsgMlBkOWKDECSLDddu+n8neKxfU7u6MuPbXr+9/TMkqo8z+skxIWfl/96leHffbZZ7j99tubyFPwsLckRcQl89OajtOYTChMJS7mZbFOs5GphEziM+Aa16+++nksdeamr9C+pnGf5vDrtEKgECgEVjwCJTRW/BIoANYkAiFaSTlq95bAuOaaa1plai47SFjIY9KsJh1r3/ecM+qrvybHt6bvPUpIR4lv4gAIt3vuuWf42te+NrzpTW8aPve5zw2bbbZZE3mxXkS4pUI34rumCxquinD37kiTzUHeX2irwFT49PFHf/zjH5uw3mKLLSYEdWKQUgMkNU1KaKzpT1bdvxAoBAqB6SFQQmN6ONVZhcCiIEBYqOi89dZbt0epahFbBJkAcSDHORBk4qOPG0DKEgi80glZ4laC16jQgCmMEVruOtyl7rzzzmHttddu1cJh7ZpU5Y4whHlqlCzKwljFTaYi8qPvL5bAWBXeo8MInkQb/HfcccfhnHPOaWl59TXzR5CYA8e4uK2tyXmvexcChUAhsFQQKKGxVGaq+rmsEQghTIYd1ZwjMrhNIVmKx3m8++67mwhxDULGvQcRc16y+CBwyNso0V7WIE5zcL3YiMXCo6B7mK277rrDrbfe2lpTg6Kvvp0deLiyNK1pfHs3o8mGn/71AqN/PpVQmSaksz4t1roE22+77bbD1VdfPVFUMJnV+nS2ERoRKbO+eV1YCBQChUAhsOAIlNBYcIjrBoXA9BFIQDeCi3RJt5qd87iR9K31r8VlyvtT+cZPv0d1ZiEwNwRGrShZmx6td2LCHyGtSGKERix5uftCu3nNbZR1dSFQCBQChcBkCJTQqHVRCKxBBOzOju4wExZceAiNCy+88K+ERi8iJgv67QVGiY01OLF1679CIGmZs36zNr0eQXH/+9+/FUn87ne/2yx0o3VKSmjUoioECoFCYOkhUEJj6c1Z9XgZIxB3EEJju+22a1mQRtN6LuPh19BWMAL3u9/9hkc84hElNFbwGqihFwKFwPJDoITG8pvTGtESRiBC4x/+4R+aRePiiy/+G9epqXzTxym96RKeiur6PCDQWy765vJ6LHoeY9G46qqrJor19Va5smjMw4RUE4VAIVAILDICJTQWGfC6XSHQI7A61ykWjYsuumjKGI1CtBAYVwSm677nc6A4ItepK6+8soTGuE5o9asQKAQKgRkiUEJjhoDV6YXAQiIgS5Cd21g0vv71r49FGtWFHHO1vXIRiNC27rlOldBYuWuhRl4IFALLE4ESGstzXmtUSxQBQbCERrJOXXrppdMKBs9wp7uDvEThqW4vMQRGs6Lpfp/8IAUorVuuU4985CPLorHE5ri6WwgUAoXA6hAooVHroxBYgwiMxlukRgCLRh8M3hfemypGo09zW37ta3By69YTomJ0TfZV7CNG4jr1ve99r7JO1dopBAqBQmCZIFBCY5lMZA1jeSDAhSTpbROjkaJmo4G1UwkOiMRCklShfVVlRdJS5O/ee+8d/uVf/mWiroHzva8YIOuK//0pIqjmgfeIoVVVyO7TmepHCselMF76oy1tpup5CuK5Rtv6p5CeQoXBJuPyfwoWZqccVnDxmJok//Ef/9HG5lDp++///u9b2+4N69RzyHURdelLXyAurj5JvwofY9EP1+lTigB6HqyMz7mp5G5cznOOfhqjytgOeHgfhtr0fgoy6qPXnK/N9M05zne/HJkb5xj3Wmut1d76/e9/36wHGbc+aMsaMKfG4j3nPeABD2jX3HPPPe251zPG+RCxWcOJ0ZB1qmI0lsd3WY2iECgECoH22/z/la9FrYRCYGwQmG+h0Q8sxDLpckPk//KXv0xUGUdwkVaPyF9PXP/93/+9kdCQ4FSV9hjCmOKC2cHuSbrXUq08tRPSRoh0RIn/kWmC4e/+7u9aJXQkWBveS2XuEOjf/e53wwMf+MA2XOdq33Uh83/605/a9Yi+50j3H/7whyY63CPCJ0S+x211QsN5EU8REc4PtvCCp/56H4aqvjtHP+9zn/tMEPe+EnzwDAZwDc6ea9857u25cfSChBCEU8RLBFYEQ8QDAWZO/u///b8NH/fTD+mV0/4f//jHJtRyTi9W5/rBKaExVwTr+kKgECgExhuBEhrjPT/VuxWGwEIIjZ7MpX270T25B3PIaCwMyOr/+T//pxFkhBUhDWm2O59daG3GchLrSwRDXwNEP1wTa0AsDnbTe+sMsus8r3veWz9C4G+99dZhvfXWa6vjzjvvHB72sIc1wp5+6S9izBpjXMagb47s6DvfGL1nbOlfLAlZeqsTGs71PgERjDJ2/Sbicm+WFcJDf5w7Khi0oT3v9ULBOOBAOPnT7+AV64m2jN0RceO+xJT3IjicT+AQi/CNqGTNcD6BoR/mHb4333xzq9itTf2ISIoImevHs4TGXBGs6wuBQqAQGG8ESmiM9/xU71YYAvMtNEZdp8CJGPuLO1N2uZFcBBRhjetTduk9RohkZzvuRz3xRdjjUjPZzjdiG9ekkGQEXBt2zV3jf4TWoS8h186PO1PcdxB5YiLEnJjQV8Q8FgP9RJR7dzDnr7322u2+iREIHhlDrBurExrO0b5rWQRYS0Lq3cNYtefPWPxvDPoMC23rb1zSInhyXixKvUtWLxBH3em850/briUm/B8XLHP9kIc8pAkV2AUvWLvmN7/5TRMYmet8/Pzv3Fi6SmissC+mGm4hUAgUArNEoITGLIGrywqBhUBgvoXGZH2Miw2Sy+Umu/HIYwimR2Q4VgFWAELADrmgXUfiK5BYJD7Wi953H+F3RMSkP8REXLDclxCwq25HvSfXziEYvKav2om40BYSra/GgujHJQtxd37Ouemmm4YHP/jB7Z7G9atf/WpYd911J+I+Envg/IxlOkLD/QkFBxzNH3coBwGCnBMfHvXvwgsvHJ74xCe2vsGSoAru2okgiEDI3GjL9cSKtvxFdMEyogIO+n/LLbe0sYrFiMUoosjrEUTwvP3224cNN9ywtec+BJIxZK71AWb9WOdr7ZdFY76QrHYKgUKgEBhPBEpojOe8VK9WKAILJTR6t6DEOCCkiCsSfvrppzeyqpbBb3/720b4kWH++YQFIfD617++EU5kNH77sWogvrFU9LvscS2KFQVpJVrOPvvsFmCMCPexCUQEcfPWt751WH/99Rtx1x+ByAkKT+DzT3/60+FTn/rU8I53vKP1F+FOrIL+nHDCCcMvf/nL5gZEjGy55ZYtNuNlL3vZhJtQ3JmyU98HrWc8q7NouF6bqlmfd955w3ve854mhtxPW67VN/iddtppw7HHHjscc8wxw0tf+tImBBIsTmRkXLEqmR/PP/nJT7Y5evOb39zw175zY6GJtcZcJqj75S9/ebMEvetd72oWjIgx70eoaRs+H/3oR9v7+gIr58CPZebXv/516zP83dNYHIkXiVvbbD+uJTRmi1xdVwgUAoXA0kCghMbSmKfq5QpBYL6FRogccZHd+j6YGlG85pprhsMOO2y48cYbm9UCET/ggAOGRz3qUc2a4ECEDzzwwOGII45oO+t24u18O+Jmpa3ebcq9E1XYCIsAACAASURBVIeR97xGOLzqVa8arr322kZs3XvPPfccnvrUpzbCizhz37n++uvbbvsGG2zQxIh+ExIIseennnrq8Ja3vKX1kSjwKCBcvz7zmc8Mr3vd69p5xID7Bou3v/3t7f5IO3LufslWFVeq3jqzOqGBtBNbBx988HDxxRcPn//854enPOUpTRS5N6wIKn1+9rOfPXz3u99t99Zvos717mlc+pdMWBEdXoPL1Vdf3bBwjUO/nUss5H/3NBY4PPaxjx3uvvvu4Uc/+lHD7he/+MWw9957T1hfnEtEaGennXZq8/Czn/2sXW8On/70pw+33XZbe/9jH/vYsMceezThYh0kgL9PuTzbj2cJjdkiV9cVAoVAIbA0ECihsTTmqXq5QhCYb6ExGWyIMaIZoorU/uu//mvzz7/hhhsmUsEin4it8zfeeOMmEJDNb33rW62wGtcaxD4793GhQlQTII7A9zEhCDXy+tznPndQ9RwZv+uuu9quOyLNwnH00UcPZ5xxxvDQhz50gii7l9SnDsT95z//ebMivOY1r2nnEUtcobR9xx13DDvuuONw/vnnt3G554c//OH2xxLjPZaQuFlpM31MithYYmC0OqGhDQHT8GEBeNCDHtQEVILQjW/TTTdtrkqxIMXtiaUI5g6CIyQ/aYdde8455wyvfe1rmwBjDfLoHg5tJjuUcX3jG99oIsYcaVd/3Mt1+++/f7NcwNH7Xt9mm22aGGFdYf2J+5j7w8y8wM868DwxNKOWnrl8NEtozAW9urYQKAQKgfFHoITG+M9R9XAFIbBQQiM7+v0jWEMan/CEJzTSKZtTApGT6QjhRWrt2n/xi18czjzzzGGvvfZqBByhRvyR0KRv1W7cb1ITItmdYjF43vOeN3zta19rJDbB18i984mFbbfdtu3Mv/GNb2wWD+Q4u/jaOOmkkxqp1jcuRVtttVWzuOiTNlkX9ttvvyYs4vajD0g6kXPyySc3qwwRFTcgffa/+3gvfXWd+zsi0DzX38suu2x40pOe1O4hxkSxOQSeeEPW9U/qXS5MrB2uz/iItQ984APt/trq41xi0WBZYp0xJ6wU3/nOd9p9CMA+cF672njf+943vOlNb5qwdMAWTvr0zGc+s42BoPn2t789vOAFL2hzJl6F1SdphAkgohJWxvf973+/WbiIGhaUXhzM1apRQmMFfbnVUAuBQmBFIlBCY0VOew16XBFYKKFhvKNiw2sh0wKUWQIEESdLUsg0wo94f+5znxte+MIXNkL74he/uMUcJAOVcxNInlSrcQeKe5Jz7K4jrNyzxDQkE1NcoxBsgcisE9LWitUQI4Cw2/VHxsVkvO1tb5twM0KykWG7+ARMMiRpC6lOnRCxFPou9uNDH/pQEyd9ETp94OrEQrHRRhv9TcrdBEPDLGl+Dz300OEZz3hGw8W4WRUUWmQxINykhkXqP/GJTzSRwDLg+t12261ZbVgd/HktMRL+175YFjgQAFzJWHxYZfbZZ58Ja0zcpWALS4KGeOkLBXKDgpksWwSF/hx55JETKWy//OUvN1z0OXVSiBnWKmPmQvXwhz+84WGMSX8ckTCXz1IJjbmgV9cWAoVAITD+CJTQGP85qh6uIAQWQ2hEdERo2Bl//OMf34g9i0ayGsWVxi6/3X4EXtwDn33Ek/+/eATxAwipcyI8kONkVWINIR6QcAHZ2j3ooINakDNSzkqCAKuF4WCREB+C0BIOBA2riV1813HdUj2aYEkw8je/+c3hOc95TouBICC83lcBT40K97e7z0qAVMfCQITAgfXi3e9+d4sZ4aqVc1LXoyfG3K9YBFgGvvrVrw7Pf/7zW58JFe5cKRYooxNstSHzFStLaoXAFmbJqtUXDiRUxMR4jwuVPgokP/zwwxseME51dvclngiwFPOLK5u5IdgEiBN/5o2wNF+XX355wzproa/LQewko1YsOd7vK7nP9aNZQmOuCNb1hUAhUAiMNwIlNMZ7fqp3KwyBhRQavcDoM0Mhpttvv30LDmbVSLA1QpnicVxmEFeWiLPOOquRU2Q/8Qup3+A8ZBRJjVBJGl2WBYf/X/nKVw6f/exnG1EmHLzHxUhAsl15hP9FL3pREzWEh3a583zhC19obltJTQsvxB2B506lPTEHESbaNB7uQAnwdu/3v//97X/3ue666xppJ4iIEzv+xA3REkuD/nEP4+6kL2JC9t1332blEYNx0UUXNcHh+Q9+8IM2nsTCCMImEuDFUsDKsfPOO7fxXnLJJRPxLLBJULoxE0UsD/qrDYKMWDjuuONaLIvDfeBs3J/+9KeHj3/84w1f4k/fN99883Zv7mJcywiuK664ogV7Jw6F0CEonB9RmbTC2k4RP2shcS19CuO5fERLaMwFvbq2ECgECoHxR6CExvjPUfVwBSGw0EKjFxueJ1UqoWEHPUID4Qy5RgaJDgTWbjryLxPUT37yk0Y8iQzn9HEMyRDVF+1zDncghBVJV1PCgewTA8aeonDuLeUu8m43nTUDuece9LjHPa4RY/fIDrvrWEVYKpBou/VxlSIe/E+IEBBS0CLurke6WSIIk6TotesfK0MK6REl2uXuxYXpS1/6UrN4sAwg+QLAiQeWh913373hFTck/YIzMUI0sLxIFQxD77ne+GHvOeuPWAv9Jf4Sk+Ec77uHTFSpmp6xwx/erCcnnnhiE4SEG+ySMtfYLr300pZFijuczF7mw7XmJ65Yxh83NnOU1MIRBikgONePZgmNuSJY1xcChUAhMN4IlNAY7/mp3q0wBNaE0HDPHXbYoRFddRVSMC8VqJH+WDYEhAsQFgTOTeeDH/xgswTEUpG6EnbBuWFxG+JChQwTFrJLaVeMh1oaMkARFIgtYk4QCADnZoU0S0WLnLsHMuwcwkF/7PpHTKTYX1x9ENjUlUDyjz/++BYAjmSzxhA8yLd2fvjDHzYhoH2CgkVEOljCgKWEJYXwcr5rI5L0Sb8JJe5Iu+66a3NBc13SzmY+427EqsGtSpxIUvkmCD41SrT5tKc9bSKeIgUACQbvETQEVdLiwgTG+h48/C/IW0C36xJX4hwWJKl2Hc6DufeNXz89uk9iNhLQr59ZEykWONePZwmNuSJY1xcChUAhMN4IlNAY7/mp3q0wBBZSaMRdahTSCA3ENEIDIUX0Q2LtpCOcgp+58HBdEoCNbCOzsWogp86zA27H3EF8EB6EQSwQRx11VEsxa/f/ggsuaMQWSRZ4jtCKkSBotO085DrZn1JpW9/0MZXOE9+Q+IwEghs3kbPJJpu09vQ9wdLG6c85iL++s9g8+clPblmeEHHnGov3jEHcCKEiLiS1Mrg5eU1/WCGcrx+u9Uio+CMmnMeygOBzZXKucesDUSGoXRwJ1yqCxHXeN/7UQ/EIJ2IK1gRTUvHqg/PhqU3/O8ccwllmLAHlBKQxJ8CbwEhq3WTBck6ycGknGcLmWqgva7CExgr7gqvhFgKFwIpDoITGipvyGvA4IzDfQmNV4iIYxHVKvQQuN8RG3JiQzlSiRkbtor/kJS9p5BTxZx2IIHGf1ImI2xRyi5wTGQgr4hvR8axnPWsiVSvyLv4BoUV2k3JW5iek232kkHUPBBphjotPrC3GQ3AQOl5j2dB/5wqodi13pGRz0hf34jIl85R7ew9hNz5WCe5JBAGM9DtWHVYYLkdEQVyMUvTPeN2La5a6FV7P7r/+mF+vwdjYZIJyvnP0PZmjWGiMQWC6uAsuXnBhjUil8z4AXz8j4rRvXuBg/MbDwqKvYlVkmYK/eWFVSmA4TJ3nOmM2XvfUZ6Io7lN5nA/3qRIa4/xtVH0rBAqBQmDuCJTQmDuG1UIhMG8ILITQSAE95BOZTkE2xDTEnzsPUil+gf++91Jcz/lIsDoMAqTt+CPnu+yyS9stT7XokOXcz+OoEHEO4ivW4ytf+UoLLlclO7U79AGBZ7UQ8IyIsmyoq4GEJyNWnx0paWczlhBh53ODMh5B2kg9geEe6av+x82JiEGoWVC4hXGp0odYFDx3jte9po/654+lJ//LQKXNrbfeugk1oiK4e90YUtAQRvAjOlhbZIESvyGWREYu1g/vmwvWFe8JiOd6JmVtREtcuyISLcje6mC8xuo8bb7hDW9o7Sg0KHjdPQiMxHsQfg7XSMPLwpRCgfO22P8r5XKC0okgcS/cyyLOeqE8XwHo89n/aqsQKAQKgUJg9QiU0KgVUgiMEQILJTQyRO3bdUcoIwTskNu9v+mmm5pVIy43YiwQP9fY3UbcEVKuN0h0dvpD1JHSBFSnCF3iPfpdeyRSnIPK3cTLueee29p1TqwQAqURdwRdZqeddtqpkXftJgjc/V3jnkllm5ofLAKHHHJIK9xnfNo1BmN3P5mfWCYIC+8juSG3HmGxxRZbNNhYApyXsehTAswjsmTQIprUniAWxEU4Xz8IJxjqq/PjRmU8/rQXiw8XrxtvvLEVKYxlhuVBv7Vx6qmntoJ8+iPVr4BxY4tbWe8+BivXOPq+w0vcibgcblsw0sfU0ohg+/GPf9wycqm+7jXzob9ETx/kP5ePT1k05oJeXVsIFAKFwPgjUEJj/OeoeriCEJhvoRHoekJnxz8Vnb0u8Fn1aDvbKoSruSA+QF0L2YukTUVkpVa1i46Ux5dfW4hrjhDa/D8qCpBZu/dIOYL7mMc8ppHnxHhwEXJ/RB0ZRqRlheprZuh7du6Tsjb3Q9rFmXAF85w4YlWIYOAu5VpFABFoR1yuYukgBhB2AsP5cdPSx8R0RGi4XpwFUSZzl1oWxuZwb20i88kQ1ceGIO2EHWsS4i5L1NFHHz3sv//+LcVvsk1pixgiBrhs6bdsUrJvcavqrQ89Hr1rkzF6T78d8OQGR3TBx/ssTMSVGBP3U4SQ1cqcwyHWGddn/qsy+Ar6cqqhFgKFQCEwCwRKaMwCtLqkEFgoBBZCaBAT2o3rSe4RUnrVVVe1LE/qUUjdKo0sksu9CbnkcpRAYOTUechz4jK0m7bzPC4vcaOKq5OdcWl0xQkg6OIYZGpS7wHZZRHQB4927WW54h7EUhEBEAtKXKQyF/nfuUi58SVWQ3/dm1ggpsRrCLjWh1TijmAy9sRm6L/7Ex3uG6HgfQfiHhc0Vbu5gbE+JPA7RfMi7pK5KYHsKYRHcCg0yIqh0jj3NIKOu5Q4C+3og/ofRAh8xVawCAlOh5e+EBC9eMo8xFUs2a+MUR8JI2M588wzm0vVa1/72jY3N9xwQ8v4JYBeDQ7nxsUpmb3m4zNQFo35QLHaKAQKgUJgfBEooTG+c1M9W4EILITQiNtOxEDIZ7IhIZ9IPisCYov0IrwEQFyevI9o2+1GerkeJXjYNMUNy/OQx/4x5yQ2IZW2xTPIAqUQniOVxSManJeK3dl5j7tU2kzsQQQJss06Ezcir7MuEAkRHmI2/G+cBI1xI+txNXIP78clK0XtYunQpjEj4MnIBRf3cS1hE3Gg/Rz66v1YF2AKf1YJbkruz0WJCBITkoB6YoAQuuWWW5ogcBBIqpDLkKU/EU2xMmT8id/QVgLCzaPxes+1XMVSdNH1XlP9PQJVP/UrFdSdk3bn8jEtoTEX9OraQqAQKATGH4ESGuM/R9XDFYTAQgmNPjA46U69lmxEiCzShyiH/BIXXGYiMhBrpJnFAJlPALc+J43r6FRlPHGhCpFHmllGtJdCc0iwo69I3mc+0kdkOalX9b93D9J/fY2FQdvIsDEh1XE/yjXEBUGg76nTwepBcCUeJUHcSdWb8ek7gZFYF4KFENJOMkDl3sh5sIo4SuV0fdRWKpOzHnFLMkeO1LgwtsR2wD6ZpAgCR1/XwrkRaL1bW+qKpEhgYk8IFGMmWliCYG4c2iR2nO9aNUUiLjLeuX40S2jMFcG6vhAoBAqB8UaghMZ4z0/1boUhsBBCY7S4WoRG3IDs8nOlQdBlk0IyUyQuxD+7/t5TdA/BRUBdizRrK8Haromwca88d54jmarEYMhkFIuE6wkJ94qlIXUyXOv1BFRHUGT3PsHJHpFij6lUrm/ES19NXJ+MxfWIdY7Ea/QWFeNMnAUsjT2CIpYN/Uosh3slqN18JkBe20SS/mROYADrCDUB2Kw7fS2QZK2K+1OEETxixXFvAgSGscb0tU3cO7hHcMVtSx+Dr0evRyyJ1SHStGlOtJ8570XMbD+mJTRmi1xdVwgUAoXA0kCghMbSmKfq5QpBYCGERshz77YTK0V2wwNv3Hri4hT3ImS4j7sIWXVdhEbvmpXno9mJnGsnHSkO4SYM/I8Y2113r2Q+irXEfXoyn531nkw7l5UiFgTtu4bFoA9gj+BBmONShUC7t2uQ91hLImi0kwxRSaeLeKff+kPY9DEf2kg9C8Q9fU073k/MRrJOTVarIkJA+4m3SY0M9zPe4NOn/e3nNPMR17Q+AD73Jp5ipfGaQ789127qc2RORwXsbD6iJTRmg1pdUwgUAoXA0kGghMbSmavq6QpAYCGExgqArYa4RBEoobFEJ666XQgUAoXANBEooTFNoOq0QmAxECihsRgo1z3GBYESGuMyE9WPQqAQKAQWBoESGguDa7VaCMwKgRIas4KtLlqiCJTQWKITV90uBAqBQmCaCJTQmCZQdVohsBgIlNBYDJTrHuOCQAmNcZmJ6kchUAgUAguDQAmNhcG1Wi0EZoVACY1ZwVYXLVEESmgs0YmrbhcChUAhME0ESmhME6g6rRBYDARKaCwGynWPcUGghMa4zET1oxAoBAqBhUGghMbC4FqtFgKzQqCExqxgq4uWKAIlNJboxFW3C4FCoBCYJgIlNKYJVJ1WCCwGAiU0FgPluse4IFBCY1xmovpRCBQChcDCIFBCY2FwrVYLgVkhkIJqqi7vvvvuwwUXXNCK1ymkpuhaKm2nsFuK6M3qZsvgor7yuOf5vy8YqFJ3Cs4ZMuy8r3Ceg7hzOAeeiv6lEvj//t//uxUkTJG+CEHnK8anArgif+7rUAQwbaZq+TjArP/GBwtF+P7zP/+z9VW/U9hQ8ULneN04U2V8PvoPV38pGpl1m3uYj3/5l38Ztthii+HSSy/9q75mvlzrfLh67prM83z0sdooBAqBQqAQmH8ESmjMP6bVYiEwbQRSZTk7uy5UZfp//a//NWy99dbDd77znUYOEd+euCKCSGEd/40ATEJg4ep/ODoQbaQ0YiLVzGEKX2SbuEvFcwJCJWztEX/aCblFfAmQvl3tpXp45sX91rQQTKX30XXy+9//frj//e/fhJJzjD+VzJ2byuEL2f9UObfeiR9rfKuttmpCw1yo6E58eD+V2j1OVv28PgeFQCFQCBQC44lACY3xnJfq1QpBIAIDmUL2EN8///nPwyabbDI84hGPGC677LLBTjPSiywjz/1OdHbjVwhcfzNMeEVg9ETZaxEGcIVvvyPeC7WQao07B86uIUD+7u/+rrUfC4Ad9XvuuWd40IMe1AQIS1Ou85jddteMw457LBMERfpjbNZUxFLEhvetLY/ElLHGUrNQ6+svf/lLW9vu+4//+I/DpptuOnz961//K1xjpQqmEYtlzVioWal2C4FCoBCYPwRKaMwfltVSITArBHprBoKHwG644YbDxhtvPFxxxRVtdzk76nF1caP+ulndeBldFMtQSH8IcgQHAYDMxg0nogDpdhAijrhTERv//u//PtznPvdpxNtz7yHF/jcnsYpkHiIUR4XHOMDcWw+IJweST2zE+hPLgTH2eM5X/+M+lUftxspEvBHWm2222fCtb32r3T+CureqmMcSGPM1I9VOIVAIFAILj0AJjYXHuO5QCKwWgclI3VprrTVstNFGw3HHHdd22OPLnt32+LuvdGgTtxLhENLsde43cCMSuOA8+MEPHm677bZmqYgrDrHQE2suPI997GOH6667ruG+/fbbN4uGdn/96183cv6oRz1qOPfcc5sY3GabbSasJdqM1SAuPgttcZrKtSnWgLjdsWQYP4HhMesqsSVwJJiMfb5jTHqhkXVrju66667h+9///vDqV7962GCDDZoVD876yr0LhokxiTCMmJvvPq70z1ONvxAoBAqB+UaghMZ8I1rtFQIzRCCiIbu1SBUChvR6zS68w3mIcUh1yNYMb7csTw92sWTAz5/XWYge8IAHNBL7s5/9rBFYr8MyRBuBhbMYAQLiqquuGm6//fbh4IMPnnAnQojtvDuH0LAD/8QnPrERdnMT8bKYblNTCY2IVGM1ZuMU+7DOOuu0mIg777yzjdtaI7j0nWXDdfl/Lgumt7rFEtFbJDz/8Y9/PNxxxx3DzTff3FynrrzyyuY69ac//alZlNIn89kLjYjuufSvri0ECoFCoBBYWARKaCwsvtV6IbBaBEaDuhFCO+d77rlny3509913T5DY7LwjWBEeKz0gvCeyfTB48InwICjsjsMzZNV7yCuijYQ7B7bBlzghLLgaxXJifhB0QeOudbhemwke760YC+3mM5XQ0MdeoHLB018Ws9/85jfDP/3TP7WsZsbuT99jwZmPGI30r49X6QWH9cvi5CAqdt555+HEE09s1ifnRbQRP8bSr/dKiFBfroVAIVAIjD8CJTTGf46qh8scgaRMTXpWhAr5Q9IQwT5jEij6ndyFDtYdd+gT8B23nASE+z/kNFahxFrc9773bdgmkNw1rBzmgZWCiCAyfvSjHzUXI4HgApUTsM9CQmzce++9w/3ud79m0Ui63KRvJTx6t66FwnEqoZGxxzph7biGiH3jG984fOITn2jjC4nX56Trnc8YoL6f/XO4w9bBgqEfxFAwDuax8ulf1v9CxJEs1DxVu4VAIVAIrFQESmis1JmvcY8dAqPBsj0hG90RXuid8rEDZxodmox0x4c/2I7WcYhVg9hAYC+88MLhgAMOaEH43HgSz9FbQUJwtR0RmPnpH6fR5QU5ZVWkfrKbrc7iMB+dm0ysxFWwj6eBGzzzNx/3rjYKgUKgECgE1jwCJTTW/BxUDwqBhkCfjScEsCeCzhmHlKnjPF2jYgNx7bEcxThWhwSPixMQl/HJT36ypbDlKkWExELRX++aUaI+DgJwpkKjd2Wa7/6vTmhEcGRdJ86mArzH+RNWfSsECoFCYGYIlNCYGV51diGwoAiMEuW4Ro0G0ub/qVxnFrSzY9j4KB6jxHmy91Nsj9sOC8Vhhx02HHPMMS1TlQPx7Wt0RBSGII8bDDMRGun7ZIHa8zGuVQmN3no3KnTmW+zMxziqjUKgECgECoHZIVBCY3a41VWFwKIgkBiEUUK4KDdfIjcZFQ+jLmeTDaMXas4Xn5Fq4NKsvu51rxse8pCHNIGxKneo+YxhmE+o5yI+F4Pkj1qF+rEvxv3nE+tqqxAoBAqBQmD1CJTQqBVSCBQCywKByQTHVDv1uYagU7tBhqlXvepVwxFHHDGsu+66E5mlADTqxrY60GZy7nyDP1OhsSbI/ZrEZ77xrvYKgUKgECgEVo1ACY1aHYVAIbBsEJjKdWqygSYdrUcpXQ866KDh2GOPbRml+roNU7U9GcFfkyTeWNfE/ZfNYqqBFAKFQCFQCMwZgRIac4awGigECoFxQWAqMTDaT+f3VbClVd1vv/2GM888c5AGNxWp+/oN474bPx3XsXGZr+pHIVAIFAKFwPJGoITG8p7fGt0SRGAqojjV+0twyPPa5anw6d9PkT9CQs0GWaee//znD5dcckmL0VDnQZA4S8dSOaYa/1IZR/WzECgECoFCYOkjUEJj6c/hihvBfBCpcXFzWXGTN4cBZ876x6kqoydrl8xRnhMOCsK5TlHE//E//kcTEeplEBTXX399c506++yzhw022GD4+7//+1a5WuFE1g4F/FynvX/4h39o7WkrWalGY0JS2dqwp4oXmQM0dek8IjDTGJf5unW5uc0XktVOIVAIjBMCJTTGaTaqLzNGYCpSMFUa2PpxnzHka/SCUbExnflL5XXnxoKRuhgGQywIApd16nOf+9zw8pe/fLjtttuGBz7wga1K+H3uc59WtZpAiXBwfrJVpdhcD0z6tar0xGsUxLr5tBGY6vtl2g2t4sTprN+53qOuLwQKgUJgTSJQQmNNol/3njMCcyUC9UM/5ylYow1MZ/4jDmL9+H//7/+1PrNmOAgM73n9pptuaq5Tl1122bDOOutMZJ269dZbm4XDoe4G64fzPY5a2Kqo4hpdEvN68+msr7ncsL5/5oJeXVsIFAJLAYESGkthlqqPs0agXKRmDd2yvNB6YMFwcIuKNcP/XKQEfx966KHDCSec0Ar2ESFcq5zrWiIjVcQjOrzuz+txo1qW4NWgCoFCoBAoBAqBGSJQQmOGgNXpSwuB+YjnWFojrt6uCgFuTISC+IpYIhK3QUiwfNx9993DrrvuOpx33nnDFlts0YSDIHFuU2I0XOs5QRLLxajQcE4dhUAhUAgUAoVAITAMJTRqFSwpBGaavjQ1EkYDcVcVu1GuDEtqOcyos73QiMBYa621mmggIlgv1l577ZZtiuBg4RDLwcVKMT/B34QKC4fHBIDrRAnaGU3F2J480++XuQ5kse831/7W9YVAIVAIzBSBEhozRazOX2MIZOe4J3ZTCYPsPLum950fFRq9EJmqzTUGQN14gtBP13eedYEoYJXwnGhwLaFBRPznf/7n8LWvfW1405ve1ALAE+T9z//8z8Ndd901POUpTxn23HPPYe+9926WjN///vdNjGiTOJGNql9X/Rrt11FlnBr/xTub75e5jirruL5/5opkXV8IFALjikAJjXGdmerX3yAQItA/TgVTb9GY7Mc8vvUhixXIOxWia+79ydLbJqvTqnrlGgIj8ROExeWXXz58+9vfHu69996WTeriiy9uAuMd73jH8D//5/9smaYe8IAHtJS3Rx55ZLN4HHzwwc3KIRPVS17ykuHhD394Ex5iPLTPuuEeqwsML7Gx5tbOdO482ffLQm861PfPdGamzikEkMbPlQAAIABJREFUCoGljEAJjaU8eyuw70ggf3ruK0gm4sjl5f73v3/bbUb47DJzdbEr/ec//7k9/vGPf2zBvc7nEsNlBlFEJj3+4Q9/aK+5njjpH1cgzIs2ZHPYxzSE7HnNc/NoLggBFoRYJLyedSD7kzkkGhypeeFR+xGb3vvtb387PO5xjxvuueee1v4//uM/tsf3ve99w0tf+tKJmhksIO734Q9/eHj/+9/fXndva+0xj3nM8K1vfauJDOvOmtQOC0lqbLiXmhvOIV56wpoxa8s1xurPPZMJKxPQC6kSKvO/LPNZ13I/L+bMXHKXM0/m0Rxbd74nHNaQ1MfmLUJT7I/vGPPoOTHre8d11oPz3Mef7x73kN3Mo/fzWeg/B/M/6mqxECgECoHFQ6CExuJhXXeaBQJ9DQSX+8H2I4502Wn2g213GYF80pOeNFx77bWNFPrR/sxnPjPsuOOOjUgee+yxw6mnnjo89rGPbddfc801Tazssssuw+mnnz5BIpDXUbI3i27XJdNEIDu6IVbmuyfXk82Fc/uUtVycrIcHP/jB7VrE/773vW8jfObz6quvblmkrrjiikYYrSHr4hvf+MbEenKe9RTCiCDe7373a6P41a9+1Qjlj3/841Zj42c/+9nw0Ic+tJFDlo5nPetZw3bbbdfuSxAhqY7bb799WG+99ZqblSMxHQimcUVcxIrm/q4dtdKM7qov9C77NKdu2ZyW9RShyNq17777TszDBz7wgeGAAw4YbrzxxmGbbbZp4sPGxKtf/eomQs3nF7/4xeGNb3xjEx/WHlHy2c9+dnjYwx7W5vrkk08ejjrqqDbn5tc52hAPZP0ec8wxw+te97p2nffLsrpsllcNpBBY8QiU0FjxS2D8AfDDi4QhBHatkTG7hX6M7WQfdthhTVycdtppw9vf/vZWdI3w+M53vtOEhWve/OY3D2eccUarfYBoeu+Zz3xmEydf/epXW1sIA4Hi6Enn+CO0dHvY+6iPusQhZQRFdpRZD8wf4o7Qe5/FypwhidlhFmvxla98pRE25xKYzrPzbB24dv3112/zH2HhkQXD+Xag3ce9rQOC1DrzHkvGpZde2kQGIUvMuNa68z6Xq8c//vHDRhtt1M5BHJOtSh/9OS875okJMYP6i5SOFvnzXomLhVnj5tec9Id5e/rTnz5cddVVTWB88IMfbN8ZhAEBQmiaj1/+8pdNjBKvm2++eau/4hzrlDgV+8Mtz9qxJvz5PrJOtWndvuIVr2jrmBj+xCc+0QRs4ocWZsTVaiFQCBQCi4tACY3FxbvuNkMEsuOdy4gBB9KICCJqyJ7dxbPPPruR0ne+851tB9uO9fbbb99+/AX7nnnmmRN1EX7xi18Mm2222XDIIYe084kRpCEZhTzWsfAIjLpKJaYi8x7SbV7NNQEQARK3N8TdGogFgtXhYx/7WOs8MockInTPec5zGtHL68hiKn4jmxE9hIPneUQ8IwgIFkTypz/96fCb3/ymWcpYLvSB2NXm8573vCZq3Vt/0y4Roc9Ecp+xKtXKE0cyuuYXfhbqDhCwhswFcXj99de3NMeSARCq5t/fhz70oeHwww9vFq7f/e53zSXT/yyp3/zmN5vQ9N3EerbbbrsNj3rUo4ZLLrmkiRDfT66zyeE91hAWMd81P/nJT4Z11123vR8rLhFkrdRRCBQChcBSRqCExlKevRXUdz/eSCcy58c3aUeRQESSjz3Sh2yq6rzXXnsN55577oSrQ3bBubecdNJJw/HHH99cIFg0CBAkkPuMI37bRfgWZ4FlV9kcBftU3+6JFlLnYHEY9a1H7LjBuc48Wi+f+tSnhmc/+9kTlb8Rf9YFxM49k5HM+SnE5z3iw1pL6lv3tD4Sb0GkbrzxxhPZqwSJs1BwlUE6E3ehzZ///OcTFcaNJQUC7WqLHdJuXABHd9YTp9LPQlk25ndNZh3E3Y2gJTgSr0VsEAoO7nQf//jHh7e97W1N7KoWzwWK9cq6IiKzvqwj30ubbLJJqzZ/8803t/McLGIsJYTHTjvt1CwcD3rQg9p6itCe31FWa4VAIVAIrDkESmisOezrztNAoCeUTkcM8hhidtFFF7XdRy4KyCi3Ka4MXB/4ziN3fuj5XsssRIx4HTH0+IUvfKGRQ/dCOpG50SDlaXS1TpkFAohValNETMa9CFkjLBE2RMz8IISC/rmlEIqsCu9973uHO+64o1kaHv3oR7dg8B122KG5uWgTwbdLnYQAEZOsDXapEUQWBvdzvr+40Hnuutw/Vg5ixO6zR6Q0AuK4444brrvuuhavceWVVzbi+OQnP3nYZ5992rpjXZMuV/vum3tab8YW8ROLymQpmUtszGKhzeASYsFhHT33uc9tosA6s17EUXj0nu+Z1772tc16Zr2xZrB4WSMRm0cffXQTpebWWvbITWr33XdvcR1Pe9rT2nfNr3/96yZI+8QIEdsz6HqdWggUAoXA2CFQQmPspqQ6NBkCKZCWdKKJz7D7aNfQLnMyD/Gh9sOP6BESSBsXBTuIp5xySiONT33qUxvJQwD5S2cHEmn0Yz+Z73bNzPwjgGQh8wiYR3Nll99zc5KsYqwYYi9YAQTvC551njlH4OwMc09B3MwhsugapC+EzW61dhNwa56R/aS/NboQf+LEGsi11luESYr3eT9uT3F30R6xSmwQRC94wQvaPe1mE7vaZUHjXkXAIKdxr3JdXMMidNO3Sr88/2uvbzFZoMxBLAu+JwgH64VAlNqYuxQXJwHc1sYRRxwxnHjiic2ietBBB03E3hAahLDvK3Mel0zrhJvUtttu21w7rVtWWWvWerC+ratKSLGw812tFwKFwOIhUEJj8bCuO80CgVH3pZC77IIjj1tuuWXzk4/14/Of//xw4IEHNl9o5MBOt1iM888/vxEExM8POhKKRAjC5DNtdzvZjBIH4Jw6Fg4B84tcJ34B4UPKzGvqVNj9v/POO1uMhde5KiH7yDo3FnPIrYXgdLBuyERmjWgv7Sc1bjJbWQexYLnOeREaOTfrzLqzJiIyiBvX9tYX5xBGRIE++V+/9NcY7G5zm7GmuNy4/oc//OGE0HCO8WXt9QKoFxz9rvfCzczKaHmyDQXWKNYq8yRhgEB/Qdq+Yy688MLhLW95SxMGXJ7UWfH9Ya2yekR4phikOXYeCwjBYb3/4Ac/aCmW3YNVxLmuTSFI5/XfQytjJmqUhUAhsFwRKKGxXGd2mYwrBC/+6n6AuavYLUQGb7jhhmGrrbZqu4LJRMQlSiVnAZpqHpx11lnDfvvt137Q7TD6UUcAn/CEJ7QdbUTi0EMPbUQAYag6GtNfPKNELZmasiOLOCcdsd1h84a8I1ywRtwRc4Qsu8eInnkyN94XT3PBBRe0+UPwpAxlIWAZYAlJlW4iAVknLpKyNEJxMhek6Y9yemfmvu7dZ46Kyxdx8sQnPrHtjnsNydRna5PFzU45fLzmnKxxbbHQZLc9RFR7yKr7wWuyGKP0fDJ3q4pBGiYsVrFcpe5O8FRbRS0V3y+xRhEX1iKLlbVto0MsjnnkSuV/c6sN4sH8Wetx+2Rp5erpe0lq5CQHqBiN6X3O6qxCoBBYWgiU0Fha87Vie+vHOjvRiBji9OUvf7lllzrvvPNaPnoHtxrE1A+9LDBSSnKZ4tZgx9r58uF/8pOfbOdnF1lgpzbislL+0atfan1aWmfG1SnPs+uOkBEOcSUJ4SX2WJq8joDFNQXugm9f85rXtB1k85M4C69JO4q8eY3gQLbtFmuDqCEs+hoVSV+rXwtdm6BPz5vn7q+vSCdRAAv94DZDCHO54eLFbca5Yog23XTT5sMfIQDLuFcRVp4jxNyuIooRYRi4Rz8fveCp2I6/XdPBuBddRN2XvvSlllzCWhMDlpTavlu4X1p3rFfWL6uaxAPWq//FcVjH0m1LTKH2BuzFYbCwymhlfglp58VFL+mPVycOV+wPQA28ECgEliwCJTSW7NStzI4jWEgBVxo7iIqoCdhMelE/4nbB7RLaNUTypKREUtVAQOZYQJCFrbfeusVrsJBwaZHuFmlNMcDRLEArE/G/HnUERl5FlliSHIiXeeA25CAePEfSEG2kOMXO4rqGIMOc7zvLktgGpBtpEzz9whe+sAX2s2TIKuVcR4Sne6YCeEi1x9RZGRVEC0m2c6/+0fqzm22cHpNFyxhZIBBar330ox9tpBRWBK9zWeMQ274SNVGCCMOc4CbYtAPPCIwEIsOhL/620EJrKX4+eiuCtUzEqcND8KmFYS4EbRMc6ma87GUva/FgRC4rhkMbvmNcY/0ThsSueCEpbJNowhyZuxe96EVtk4T7nO+xzIvrnLuQa3QpzlH1uRAoBJY2AiU0lvb8Lfve99mfkDYHgnX55Zc31yepI/lPI1sEAwKGuL3nPe9plXqRVdYNP/BIrl3vBOwidcgEseGaFFKrjFOT7/yOvppUnB6T8z+uVHFdiq864hyXoj7Nq/mw86uWid1+u/Tc2lxnnjKn5pxIJF5CzOzexx0lc+c968RjfOL7fi80iRsVYu6deyZexKOxWH/GA5sUBIxoS3CwcSsMSBSrfB7rDlJqzKn/kbbjhpN4k+zUVzD59L8qYWxdEsniK6zJ4Oj1ZJAyV9YqEcLCwbL6+te/vglu9VpYVJ1PUMR6oc3EYxDfiR+KOOwtcNPvcZ1ZCBQChcD4IlBCY3znpnr2XwjEjQmpZK3wo2930PNki7KDGP/8xGvYQedjTXQQGXa+k4ZU0378kQYkLEG8yEN2xivo9r+X4GQEOkIDzg4kyU49PFOXxBx5jgAnFazsUddcc03bHXbAHhnbcMMNWypYlg3C0DyYs1T/7uMtQqRD4v2ftKLpdTJBLbS4WN0HNcHu1mnijFI3w1pEPONeZQzWsGv22GOPtj6/973vNRxcs+OOO7YaMESIeA4iRbuJhzHeWHL6tNCjImNN4jFuX2qjMUYpCEr4xR0w3zkRGDBPHR9zRyCncKjrPE9V+P77JhXi3TNWOHPhnuarn8txw6n6UwgUAoXAbBEooTFb5Oq6RUEA6errLCQrUF5DApCz7Oxmd93/CCpy5/3soruem47dYYfzZQUSL5BK43E3CZFelIEukZuMCo7sqofMhljBEtmCJXcfO7+C9KUeZmHiOuJ11iTxM+aEb7u5QtwQtsQjgCYk3f3jXhK3rWRpynuBsve7X2x4R1223B/B1OekZkZSia+Q3VgxWGqcY5dc0Uk74ArFwQieUqoSGYpNEiTwIFKSyCC78blnWTNWP/sRZbAlellHvRa3N+srmahi0cj3jms8d8QCYhPEfPhjUSUwsqERQe4a82YNZGNjNEZjTa7fxf681P0KgUJg+SJQQmP5zu2yGFnvlhMBgIDZxfWX3d5k/CEk4gaFYOWHHKFLiknAIG1cIpyTa5EMZGG0SOCyAHKeBxEinfomcISbTDxwdQT/iy++uAXMiqeJQIQz/3WBz2IwYq1AwBC0VP9G7EL8shPvtaQijhtS2k18DXK42BapURGWtRtxnGJ/SYmr70lsgIxmrRJbxC8rj9eINLggsJIZfOADH2iCzLWEGhHCGkTEJKtXduRj7aj4jOl9AHoXqdRSgaHvD//HFYqIti4JvsxTBKNzHMSFeTPPsVRFNJsP52Utm8vRo4TG9OaszioECoHxRqCExnjPz4rvXX5se/IflwY749n9RbLiOhXXFD/msWywWGRHWZsRFAkczk5mxEyI64qfgGkCkFiJzBMRITg2QeCI1HrrrdfEoYDvWKpSx0JGHqQZcTNXrFHmzpymdkpIc/za3SvBtx6R697ysdjkOkKjFxzpQ0hoYoWss6yxuPBF8HqdkLLOEVVrPOI6BFZcEjc1WCC6YglYhFQmjyDLjnlEXxHZv13MWUv5nkm19lgePMaakXkyF7Gi9m6DRLb/WTF8n+T7KKLXGnAf1zsnlepTeyPxGc7pY2um+RGs0wqBQqAQGEsESmiM5bRM3amQEo9xG0pF6+yMpioysudHLwGzWl9qu/arihGYCqnJSN+qiNdUbS3193sinOexCISgI6l2b+3GxhXHa96PwMvasa6Q/8RmSBssE4/zBetz+3GfV77ylW39vfzlLx/WX3/9icD8iITgOlnsQPqVc0Z3eePeFuJu1zmuVJnnXnBM5tK0unmdzErhtT6jk/HHIuO9nnzG0tPH/fSF+Pp7h2D2j7F+9IIlFdN/9KMftTTN/mfVcMCYoDN3AshlrgrBtXuezF8ZQ3bS7dCbI32Le5D5cfSWl76QXCVNWOrfCNX/QqAQKAQWHoESGguP8bzcIcQg5Kl3C0k+9wTIIn92zeza2xm2axw3o558zUvHFrmRyYjfdLsQIlvBsP+NWERDUqZml936IiRCMrnyEAnxTZeW0656UtoqVHbFFVe0qtzWITc1r22//faN8LqPGIRYkGIBmczq0M+P55OJzIwgAd8h531K4l6UZNc470eoT1X5PRauqdaM9jOmuEhFcPQF2XqRO0rUMwbnZMx9/EmCxlMA0Vz4bLuv6tTf//73m7jzOuuQOCQZkYgQgoKVJAH5cQUiLliTvGd+iMmIDY8pNOd5xhUsyrVnut88dV4hUAgUAisXgRIaS3Du+x3PPtOMoSAddie5WzDlIw9JMeo6xCJEYTTjylKCYnXkc7JxTEUUl9LYZ9PXCFXrJbvx2kmBO88RVIRT8DGSSqTCjd9/Yi/iV26NERGEhvPiLuL6W265pd2DeEnl6j6mpt81z05/T8Azvn7OViUwVxeH0RPhWBoiNGZKkvOZC3bpt9eTmjTWlfSJaPMXq08ERMY1mUVgdJyj6zbF3QgA1ydVs7aJQa87zF9cy8yJuJkzzjijpYQ2d4SHeWWBesQjHtHEofnihqUPEZwpBKgfBJPrYgVZalbR2Xxu6ppCoBAoBAqBuSFQQmNu+C341ZPtqPauG4hHyEXcH7yPQCKBiEiqBYcAZdeyCtIt+PSN1Q16gZqOxc2ur8vQk34E1O63isYKlQlMtn722muv5ruuTe46is0J+H72s5/dCK5rkN1koUr9h15EjL42mdgYBTBEPGPR/1gOjCECIJaQvBa3QmQ5BH86rj+jn7/ct9/VH+1j/15vpehF0XQD1XN/Y8znNfVkvMfFjdCLxSIFLX0nnH322cMXvvCFFr/BrY14ME8JThZwzypljnxPsIDmO4NFihBJfIwxxqoRTLPJMVaLvDpTCBQChUAhMFYIlNAYq+lYdWciLrITO+rnjXwgEkgEkmcX1S6zAyGwW400xMKxRIZd3ZwjAqtyz4nLUogwsom0I6wEq/WiKnKI5lFHHTXceuutw9e+9rW2rlg41HXYf//9h2c961ktI5I2U+DMenQOwhsXPjvrXH36uii969J0rU5xe4qVYpQEB7J8Vvr0pb3wmM6O/Ch+uXf/+Yvlop8q78dlChZwjGVjuu5Y2ssYEs/S49W7arE0ade9fMZZN5Kty+tSC59yyinN2qRfRMTee+89bLHFFq2eCVdLQibiIsH1M7X8zHG51uWFQCFQCBQCywyBEhpLZEL7ndG+yyEtXkvlZO4PSOGRRx7Z3GCe85znDAcffHBzmwp5yXXT3VkdN5iysz1dcjpu/V+s/oy6D/UZubLrT1yEdCddp53tRz/60S0DFNHxwx/+sFk1PFep2nOWMrEAIbjx+ycs7JBbhw73jGUjwc3JrNS7Ck13Lnuh4ZqQ7144JCYj6x25zvvJNDSdOejxc99R/LSZquVpz9j0KxYI94v1YXVuU1P1p3ffSnC+a4g7Bfz0zZ9sRuuss85E1elgL70wQXLppZcOb33rW5s1RJvcqczrRRdd1Cwa3KxSRM77CbCPRSP9nO58TTWuer8QKAQKgUJg+SJQQmPM57bP8pKuZic3hMtOKf9qh5Svqgm/8Y1vbLuUyMALX/jC4eSTT56oIBz3kbhYjTkEf9W9UR/2mfR9JRKj0V37kNUIzKwvawnJ9Ecw2OkmFLhHPexhD2traaeddmp+/qwXyUCFuMI1MQMhwFyskN3cH/lOetC+ZsBk8znVPCVOIuvXPRNjwGoSAh23sLSXlKMzEamTWTSsueCX9yOmtA2LjDGiIxaQ0biTqcZqXD6vuWfGbmzeS1FD3wHwTRA/sacv3N24R5kv85ZaMf7fZZddWvC+mjL6ab6++93vtuuIyKQL7gPSUyxRP8r1cibfPnVuIVAIFAIrE4ESGktk3kd3cXs/cCSBBUPWGbn0kQkkJJVm99xzz5YG0zXaiV/7VBl3xgmayQjpdNw6RknlVMRunMY8H33piXJ25HvxihATET/96U/bn/WDNCO3yCjyeckllzR3Ka44fYyD/qUtggPZ5XYVFxzilxXNOdaj6x3mRNujmdD68a5unnqhEcKPUKs67rOQ9ntBnbSuT33qU1vA+3SPySwaXsvuvr4Q9zfddFN7ZAEi0lh60o/cL25oKdK3qj6MWnncI/EQ+R5I6mq4wtijw/iTytq8EouwTgreFJNLJXHt2Zg49NBDmyhhqSI8PB5zzDHNrUp/nO/RWJaqFXS6c17nFQKFQCFQCMwfAiU05g/LWbUUItMTGmQAMUCUvN5ngOFDjcz5wUfGkJdDDjlkkFOfa0TIAFeIpKM88MADWzVhxC5Bpb3f+uo63rtmxa9/lAQmu03cLHLf7IQ6P9mO+joHETze7wN5EVSkNO0Yr93YVPPWlvP7nVb9TAVm/YirirHFRWjUbQUx5CYSYh0C6ZqZ+NHPauLn8aLeamEsqSIdUp+db4HCdsDh5hyCQFG9xF5ox074E5/4xGHnnXduZFN61Ic//OEtXa22+6JiwXYeh/I3TfWfi8QgpXCfHXzryTisffEHanZwHRKnwJL3+Mc/vlllvvSlL7X0u8997nOHbbfddjjggAOaG5F1Jr2rtRFxYP3Zzbc+jN/hNdi4F2sNAg+P008/vd37nHPOGS644ILhVa96VcMPZq9//evbuk/15wwu63A6MSLziW0ETC9kUmODJQNOxIlxEJe+Y57xjGe0McNJEcYknuCOpR2vs4BZF76bjM16026+o/oxTGdzYD7HPG5tZfxJO279wrz/fI1+R4/bGKo/hUAhUAjMBIESGjNBawHOHf3h9X+Ct/1g+/H2gx2SZ3cyAsPus6wyiHh2eZECxCbWDK/LCsR1ynVJt5mhTGYp6Ie5qp3lnrT0z0M0jCG+4cnF7zwkEdH1vCf48X0PidRPwgK58yOcnflkGEJuvK6tBMJ6TmzE1YRlx2upkOy8iBi7vtlxTrBu0ndGxISoL8C0z1uTccmJIM0uvhvEbQemqZ+AnEdICeYWe4FgW2uw5r8vGxGiHncnrztiJcuO9pqwDmUdxNUr6VZjrRFvwLL3lKc8ZTjrrLPabj5rjFglQevec1iThIn3sl7UBiGuYs3RpudJF+19AfIwTCC2z6DsTkRJBC4Rsu+++w4nnHBCI+KIZLJCEXpryuVoMqFhLn1O9AtGxueRWIrwyEbH4x73uBafYyzWFAy9l/o92iE4fF/leywuZFN9z8zbB2LMGsrnMxst1hTs+ur2SRSQJAmGsNgidMxgq+4UAoXAMkKghMYYTGYfnBoi7Yc5oiFF0pBFP0rIofSiG2644XDzzTe315BBj37s/dAjSIi+Hy+B4B/84Af/quBWgmWncp+ajEz2pCHkKuLHfSNmsusZP3LvhdSF7MYlJEQ2LiF+jFPRHFlEfsQK2H3mzuMHm2hwfoLcETrCLG45EQqxgGSsru375n/XwC1WlsQaTIXPml4+caXRjwR1G5u1wApkdx8hRI6R4S233LJhFOw23njj9v+ZZ57Z8LXmzFfmxyMs4pK0Jmoo9Fa1uP71/evjBbbZZpvmArbffvsNH/3oR5vASgYt40f8d9111+G2225rY+ZKZU3efvvtraK29RzhmgxZ2oPhdttt10TZV77ylUbIzz///GYZYRWzPuFkp/pFL3rRcNVVVw0nnnhiy8rVuy71An+xhdqqhIbPR2rqwIqA99pdd93VMocZg+8ZbmHGYu1YI9/85jcbLptssknbFIBNPrP+J1b7z/tknxVzt9wPnynj9BmCa+JpYiE2/nzmRmN/ljs2Nb5CoBBY/giU0FjDc5ygWt3wY28XMQGtERh+qPzgC8RlwfjJT37Sdp295occAUDAQ4oTBOvHzXtiNNQ4QDzj+pKd4al2GkMEQor6H8f02WOyCWk/ZEMGo1SDRvgQNz+oSG98vSNUsvOnLeQ41Y+JMG0iP15HimGE3MEutUO0i0giO4giApRd1ewg+6GPW432nZdgW+MazR4U8rWGl8iUt4/7S59ZKTuoH/vYxwY78XbyucMQpAq0cY2Ci913pByu/oePudBmXGES2wOfPoh8sUSYvsS9rnebi5BMhiTza9cdyeU2JSECQWDt6bv1Z8186EMfavEHrlM1e7fddptYp7FiwMFnRiA1t0OZ26zBzTfffHje857XyDY3rGuuuaaJi6QHjpua9bXPPvs0sWFt9us9LoG9q96UkzwPJ0wmNPQ76x5+8IFT3Mp++ctfNgH6vve9r33unMMNzWcbBtbORhttNBCsLEbWoNetnTr+/y6YU8W0JL4JXhF91sx0ri2MC4FCoBAYdwRKaIzBDPlxT0yB5354kiLUD/rRRx/dCm7dcMMN7YdcRhhkCplBwogJhBuBcS3iQKQkZgFxsBubrDTJ+594idVBMFmMhvMjPHo3E+0SM0jGZptt1sjX1Vdf3QiseyNqzkfMHL2IicsPoua6Rz7ykY28vOlNbxoOO+ywtrsqMJWbymmnndZ2kJFFJNI91Q3g9nLuuec2d5gIG+2y8oRM6QcLiF1qAbDqQgQH986OI1IWETQGS2SVXYBhMj4heEkbywWKyLjwwgubBch6MHa78eYGkYGbw3XwSVamPitUiH3wWCxx0Q+4J1xxucsOsb4aszUzO0zRAAAgAElEQVRmHh/1qEe1oPAXv/jFE5nWYpExTsJXTMVxxx03fOMb32hrTOxGYi98foiT5z//+cMXv/jFRqTFfRAYEawsZz5/W221VSPmPqPB3drikqVqOmJO/Po8ZMe6H9dixyusyqJhzPrveyLujHHjyec/mb1853znO99pcSpiw6wpuMIMTq94xSuaqLJukiig35zok1iM8+dqvvoWC28f8+V5RHsswbHQ2kAaTY88X32pdgqBQqAQWBMIlNBYE6h39+zJhudINuKIGCI6hx9+eCPmSHR2+uMKgkz7ofJ/0lkSHHb1EZwEcSJG3vdefuDywzeVRWMyePpr0o57xa8Y+SIqUrEYOUFiXRfXJOcjNXGr8p6++T/E12t23FlrEET9dw0stJfzEuztvs6HR3aL45bmxzvuUM4n1uDpcN+4F4W4h2CPu2tHLBdwJRwQv+yup64CIfqCF7ygEW+kshdWcHQeCxHCjCh7X3vxuU+WpBDHiI3FIMpZayGosd6Yt5DiEFnz+5jHPKZZb7g0sQDqq115ZN/nIm5MBMSnP/3pYeuttx6uvfbaJuS5IrJgWLfGmsKX2Wm2RmAbUijg29ombGCsP9YULFkA/HE5SlIHOMaNZtQyuBhfQ5MJDX2OsEysBYx+9atfNRHmYBEj3uPKaY3AgTB56Utf2qysPnNIclzyvN+PtbdYanN0Xhdj/GviHjCAZ7779AE21o3XvBcxYg1x4ZtJVrQ1Maa6ZyFQCBQCM0GghMZM0FrAc0PaQoz9cCNCfsgFlhILfvBll3Ig3s5BiDzPzn4yViGJyfaEPKmBkGDe7NTPJuBwVJj0hCGiIy5HidUgHrzmR3U00DrjjntOXK9yTUivH2a7yASMcWgHeUysRXzBE3uSLFYZI6zg5HrCxftciBBBR+oDhAQl2Hex/ehns8QS15Ig+4zluuuua2sGxgcddFDLtoTMwErQdAhQrASpm6AP2dEOYcxuflyYQr4X08IRS1wqbPd9SAwJSwKLgs/Mu9/97jZWRNoYiYCkfkXmuASJL/jc5z7X4hBkW3IuVykJFIID65mCeD5jSd2r/gSXIesEuSbSEG3kmyWD9c1GQeIZgmfcptbEuppMaHiNsIIpTLJpESGnGKBx+Tz6LIUYqzTuEBzOKuh7x+dp0003nRCAIdlZM724ioVsTeAwm8/YbK/J91G+x5K8Ii6k3rcJRBwTu3CJ+1QSY8z23nVdIVAIFALjgEAJjTU8C/nBjR9v0h7avVepl3uPHyA7ikQG9wT/Jx++9JsIkP/taHuuLaQRqUEMkExpTJEgP2KjmadWB0F2sZ0TojAZOSAycm4IDaLRx0D0cSHxhY/oySOiZyxxNYn/snEke1R27P0QwyvBq+lXxt27AOl/KjRnZxbG3IrirpaUun1sxmwsPou5pGK5yT37zDWEKgvHG97whhbPQ2QQrEj0W97ylmb94QJjbSUeyLx4TsSZzwiMxbBeTIVb1m6scuapd3XTd8HgLAzGeOqpp064EobsJruZNcSd0Gfm8ssvb2SZFcSaIMIEenvP+oOFtWOtsVYQGe6rcrrPW+qFhCQ6T3s+qz//+c8bvjn61M+L7YM/mdBIPJV1EoEKq1iz4EWcJZOdzxwh9upXv3rCyggLmxksG2qIZE6y6ZHNhdHvjXH/bE21HmfyvrHHJcpjrGPEnY0PqYNPOumkCXfNbBosdyE2Ewzr3EKgEFiaCJTQGIN5GyUcIXXiEeyMypBjV9GPDsKIFHD3eMlLXjLhCuPHKzUSkAfuRUiQ15GC97znPRPF+rQ/VTaYMYClujBNBHqrUghhajdwxbB2kGPuU2pmOGRYQqpZAKyzpMB1nbWToGZCJDEGSVwQQZmgcQSVqw0LQZ/cYDYWs9Ehj6b8RHzdt6/n4XORtM/iJhSeE7B93nnnTTRnrM5LHRrxPcZNfBHuPoMECqvXscce20Q+gs0yQqh7naXC+Q64smgQI4iiz2QSH/i87rHHHq3duAwmyLpP9+qe820RinWqF9uxzsWyo/8RkZMJzcyruCjrhPDkYpbYAq5o2UQQQyUInCUj1o6ks873WsjyZLEa01ziS/a0XqBHiGZzwBwRpdaQz+cOO+zQYtEyP/O9NpYsiNXxQqAQWNIIlNAYg+lbndBAdJA4O++OEEgEgfvCl7/85eYeg1z5YSI2kBtkkTsHkmF395RTTvmrgNSV4iM9BtO7qF0IMY8lyDwjyNwziAeEWxYy7kB24lk4xKscf/zxLRNVYg3swqfadJ+JyfpC1kNG47YVUeH/7Nr3IgEIc92dDWGOW1zaTywAovvYxz62JQYwRjEajtH4AJ+Lt7/97W1n/pnPfObw+c9/fqIWRIoaEhk+Q3BD0BXmQ7bdMyIHRnBGxO1Mc81iJYIrKxvCDfskTNCPkP25YjG6qEJoY1nMPRMsr8+x6KVCuw0Jr+mrcTkXdtYD4ek7xVhk6SLarA1z7zzxLnBL4Ld15SC2HIn36Pu5EoVGxj8qOOAdyymR+uY3v7mtMWupXKYW9SuzblYIFAILjEAJjQUGeDrNr05oyJ5DaHCR8oPk3LhAIYl+2AV+s27I8OQ1osQuq8Mu89577912aREdpCwiY6q0i9Ppe52zZhEYdWlKtexkGPN+Mm2F+CLkyOS73vWutqOKcCOBRAQ/ey4wdln9j7AmJXBEbooeJgg/6wip1m4KNUJm1D1mtgTbus9OcOJ5km3KfZJkQJ0QVhupZRG3CClEOET7sssua+lvEeyjjjqquUwhzsSXzxlMtJe6Kj472vLZkTJXMUB9kL3Lo89nUkeLI3LPJz/5yc2N6FOf+tSEG5r+x/1vvner8x2SmIAkWzA3cY+yAZHXk7HOHCfNs2vNn8xtMHzve987Iay0IdvbgQce2IhwH/SdiukJ1O9dJ3trRi82Z7sO1uynbfZ3X5XQsMasS9ZGdUmsnToKgUKgEFhOCJTQGIPZnMp1ipuG3dX4PMffN9mp4rqC5Cjkh1AgDQ9+8IMbYZBykv9vn842xG2+Cc8YwLmiuhBLQmJ9iAo7zsiL1+xAe0SekRjC064pgmnuWcO44yHZ1o4dealKkUltC5L2Z41FUCCUiCeCSbSk2KHHWNSya95n7RolndOZqGT/yrW9cIkrintkF1gaWqmLiQc1Mhx9G8QQK4ZU0SqHq4Ctrz4zsQYYl2tSwwWGapB4ZCXhLiQ4nEix268Ox0c+8pGJzEza9FljBUAkfU4X+giRjdUngdjWQoLgU/09dUnMv/e41lk3NjVYMcytJAksNqw4YnxYeAgnAgM2rBtcxMSs+N94U/vBfcxXspVl7L24WClCYyrXKVjD4sgjjxw+/OEPNytHnwp3oddNtV8IFAKFwEIjUEJjoRGeRvurExoIEzJoxzU+3R6zm+tHPdliEqPB91wgqvP8CSi3ex2BMkoAptHFOmVMEeiFRmIV+jiAJA1I+t7sZKeCPEJqt9+OvOsFUCPQDuspNU+IkbTBEiD+x+43gknAuGfcdBLIj2RFaMyX20zv5x4RkfsSGCwZRJPPjVoZPhvIW9zACATjRZCvv/76iQB5pBomRMeoy5j7EFFJSaoPzkG+1duQeQkBdyDvrIwK/BE6sTCZp1iI5pNIjlq0eosGEmt+jN/cRQDEvc25sFBUkFDiUkZMwUgchsKg66+/fhOm+hwB5p5JbxvXucRn9AkYMs5VfXRWgtiYSmhkTo444ogmNFJTqf+8jOlXT3WrECgECoFpIVBCY1owLexJUwkNftOIUYRDLziyY2lX0oHYhBAikXzV7bgiXkjUSvhxX9jZGq/We5eZBAD32YOQRK/H5S7rox8F0ZAUyYhOdqmf9rSnNbcgrnnEhUcuHtaTx9TgcC2Sai0io9mVTWxHv6M9GwIVwZJYi96SoQ/uL7sTCwJyn4Ba4sn49SeB2rvvvvuw6667tqreBFLS/abgZZ8mWV+97pwEucfKQXgRMcb8ohe9qGWEE9CrbwcffHBzsWJRzAF3QmW+3RVHvzti0UgdFGLIa0nNm00K7nHcuqRVTfYxtUW4S2XDwmNiCfK9AYdYyYxFrJh7xGoT97aMe9R1bvTTs1K+j1bnOkXw+Twpsmme6igECoFCYDkhUEJjDGZzdUJD7AXihOyM+qn3P+YJUo2FI/7mfriQISJj9D5jMPTqwjwhkMDo0R1Rcx4LQ8iytYEkZ4c6GcsQ74iS1J9Qk+LKK68crrrqqpZ4AKG0Hl/72te2niPZUpsSuqkBk0rs2U13XgTGbIRGfP/1LYHgaTNB7wjzxRdf3O7js4LUpzih11zHTUhiBHj0QdJeR55d49wIr9R9SYaltOl8cVDZjYax3ehYQ3xm4asGBYwTiN27F82X4Og/08hs3KL0ORYa55x55pnNOqXv+iWRBKsEdyguc55LCJBsYwRWXKG0aewRYREfERdwdg//wy9ue5NVQzdvvfhY6UIDpgkGt4by2Rm1VM3T10Q1UwgUAoXAoiNQQmPRIf/bG043RiOpPZEUP/b9jzbi1O+aeu7w4x/3mhDN3K9+zMZg8ufYhcxhhEZPNlO/wHwnQDsEt6+YjuykFkSIYqq5WztIM+Iq2YB8/3bDkyZWTASrgdSw1mDIbYqOJQZoLkKjhyhF+7SrjwgxMu9gZeACFWFizPrZpxHVrxSl83kQ18TykKB5n5dYDCPAYJV6GsGPdYc7Y0RJ0sTqR87Xrx4P76Uuiefzkf63d53T72QyMmZ9hoG53WWXXSZSG3uPFUJBQW5S4r/McQo46ltEVQr1JZA+9XlitUraXtfEfSoYrWpjYyUJjalcp1LoURzejjvuOJHEYz7Wxhy/WuryQqAQKATmBYESGvMC49waGSX8+YEWrNpbNPLj0wfG9juCvf962qx6GXObm5VyddyTYjXLo/WFVBIRiKQ1aOf+29/+9vDOd75zkMEpmcy4KiGvCBPi7X+CN2mX40rlNQS2v2d2dpFU76UuRix1IekRLj0p9l4faN4/7+Mh9D0xI9rpMzONpsCNiF/VZy1txVWot9R4rR9bBN/oPXKOa/UHzol5SIa41FlA9FNoEj4J8CYQIiKdA1sCR1zXIYcc0uJQiCFtE1RczDIfruvjeSIA0v/g2ovEjGGlWCLm+/Pfu+DFqgZLc+X73pykWF+/rue7H9VeIVAIFAKLhUAJjcVCejX3mU+hkTiOEIF+B3UMhlpdGFMEQi7/f+zdh5eERZU//P79E3tWV9aIoKIoghGzIiiCa0DFjFkRc0AMYERQUEyIObtiFkVZRUVlUTBjFhRdd497jv/Dez6173f2+mzPdM9M9/QzM9XnzOnp7uepp+pW1b33e1NF+c1nylC18FcLtqpDl1xySQvJ+d73vje56KKLGgg59dRTW3Uryq5qOqz6KZMrrCkVrFjaeRyShJxE9QCX9CG5J1HStFU9OVUhHoKOCjT8DyB41YTohFYNleehNbr+nn2WayqIGNIw7dcckwCZhIKldHA8U9rPeRyuBSISihZw4JqckeI7eSKSuH/0ox9NzjzzzJZ7AWSccsopzWPhEEEnp3tV72b6kvcKOIYAroKOkS7lUXdrCDSSUzMEGkOgO+pB9c51CnQKdApsQIEONEawPBYFNAwllugoXIuKBR8BmXoXlkyBCjaq8hkFmRIcT0NyOSiwKZ1LyXWKNuDAsq69I444YnLssce2Ess8HAlrojgLw9FmDrJzX0L9YqmnQNeyqZTtgOdUWBqCi/q5hu8EHARoeG5OOZ+WOzIrtLB6faaBlNBzGpCpXo9aijahWAltQ0dADWhImJhwL16L0E+hB2FjQIeyvQEiz33ucxuwyAGNPBrGmzLEAZBDoFE/Z8lVwFHpu+QlueeaHwKNAF9A40Mf+lDbN+HZs9bfniNOH1CnQKfAnqRABxojmNbtAI2h0K/KTQ9vGMHk7tIuxKo9TDYOmE0OBiWZYivBWGUq7/IkHALo9G1eCuEgQAZlWGUmyeM5i8P9OcQuSces+9qkcLHqJy8gYUpRhNPH4R4YhhPW8KeETgU85fM0oDHP1FWPSb2+7sNpinl+B7TiyUk4lvE6cFP1L4op5VPVLHRMUjZQoUqRcr4OGZTg7z6VpI4//viWewKUmYs8CyBUkjghmMOT29P/StdpNOh8ZZ6VMf2aAI28Byx3oLF1mvY7OwU6BcZNgQ40RjA/iwYa3eI4gkndQ12o6zOn01N4eTVyngallQKaw/FS8cmp9Mozy9mgDAMZZ5xxRqvaRHFWbta9SUZ3H8BCgWfVr2FCwEE8Kci7FW9dlOgKPlaxX9KPnM+hDzwXxpTKYeiQHBn08LtQNd4NYMK1Etvvete7NpopR6yqVipHBTwBJaqCuRYYSQ7AkH7TAEYHFYvdyLU6XMIS0Z3Hj0fDnkgeUvdoLJb2vbVOgU6B1VCgA43V0P3vnrpooJH2upIwgsndA12o6xMQSNlS/0dRBjyAkJSCTfWmnCAuh8MhdtakeyjDflMe15kWRx99dPtOSBCFOAnSSRpPUniSpfWpHg63U2QeApVFPBeISI6G9pK7AqABZOjh0E1j/8xnPrN2no7D9E4++eR2ordX+ub+nB0SMLFerlb3XixiBtdvY7heAjRqlbgAjQ9+8IN/BzSW27PeeqdAp0CnwM5QoAONnaHzhk9ZBtCIlbaDjRFM8Ii7MI/inPAOyqu/KP+8GZK767kZwAJFFwiQZyHvQvlU3zuTg1JNgXaugwpVBx10ULsfwBDW43vfeaXiUpK4c46GPuvTNOV5I8V5GFK1WU9GQpASwrWIvQVgVM8C8OWVkLVjjjmm0U4olJK6L3jBCyYO1kObQw89tIEPIVI5SC8HClJkU1UruRy+Myc1ZGo9eg09Ppul1YiX/I52bRbQCEB0yGMHGjs6Nf1hnQKdAjtEgQ40dojQGz1mkUBjmKC6CGVoBCTqXVgSBeaxaOdsBl2g4PNcABL+Aiqsuyi0FN+UXE0IFUW4/p4QKxZ7Sc4UZBWohP+w0ktcdo/3hGR5Ps/J8DVrDPX6qkAHMMxLWtdnf6Vk7Tz3Dvs33JMJl4mHyJkKJ510UqsghS4AGDrwYHz6059u4MLhigkxC1hJJS1hanI6UjIYuEBjn3PIXnIEZgHN5KBknJ2fzDPj/3tNBxqbo1e/ulOgU2DvUaADjRHM6XaARhf8I5jA3oWZFFivGhol2anjTkX+/Oc/37wl1jTF2GFyp512WgurOuCAA9ozhBE5bI6inYpUASI8LDwj8XTwlCQZ3XuU7Jrgno4PwUA+e0/MfD2EMM+Iwh4wlv5pN96FVJVyDaXfS//1Vd95K5xvASA84hGPaOPyvT4/+clPbuFlt73tbf+uNG9AX/o2cwL6BSunQDxitSOpvvae97ynlYVWTCHnzbiuFivwufP7lU9j70CnQKfAJinQgcYmCbaMyzvQWAZVe5tjpUA9g4ISToEXFnT11Vc3pZuy/trXvnbt7Ahnchx++OGTN77xjU05//Of/9zCsSjZvCsUdJWXKOgJ3UpSOS9JSuqm0tR6J1dP84zE65FwLTQd3u+zZ6SMrf7oG08EsBNvDhCVxGzXu+55z3teuxbQcP6Fsd797nef3POe95wceOCBLTTt5je/eZtK4CsAZBX5KWNdT7upX0PAnXVz3nnnTU4//fQWEpd1NMsTtpvG3fvaKdApsH8p0IHGCOa+A40RTELvwo5RoAKNgAUH/QnDEkakrKt3IIFXQ6lXyjqF+0UvelGz8lPYKfJecg4AC/cDHje96U3b9wAM0MIzYI8lNyFek5R5HQ58mncj3wWsUBDjzXB/PbXbM40nACcHFOZ0b2ddfOADH5hcfPHFE2FSaEC5BKIuu+yyyS1ucYvWJTTwPU9M2hL+5LVRnsqOTWR/0FwUqPzd/zmkz7pIIYDXve51kze96U1tHfdzNOYia7+oU6BTYJdQoAONEUxUBxojmITehaVSYL3QqSjrAIL/5R1Q1IGG613vek3ZPvvss1viOKt/Qk0o429961ubJ0PuAo+IMyMobyz/wqiAFKEo8hV4ANYDFhsBDYp+Ql5SLjbKIoVRu7UcaQ7Yc25IQmD0h/eCJ+Y+97nPWnK87+9973tPHv/4x7dD9YzNfanelXK+nifUykvolX4EcCx10nrjC6HAEGgAvF6ZQ14vYVPnn3/+2oGYAZM9VGohU9Ab6RToFFghBTrQWCHx8+gONEYwCb0LS6XArBPrk+OQ5GN7gsLtRZmnlAmdAkIAB9WXvJwbwXsg5MjZEkkep7xRyrWRBHJtaytJ3fNUrRoqevV08ZTg9SxAIOAioS/6fNZZZ7XwKdW33v/+9zfwIQwMwJBrojSt/vNaJImex4VlWxiN8y9SPSqHGOZ09qqsLnXyeuPbosB6QCMFBcynU9xzMvh6cmFbneg3dwp0CnQKrIgCHWisiPD1sR1ojGASehd2jAI1dArASHUkgIBSLbTodre73VpoEqVb7oa8DMo2i/Cll146OeGEExqQcL9D7A4++ODJK17xipbj8Kc//al5O1Ia1x5zb8DFtBPPq4KX/+PFyOeU+M2J5vF2xLvxt7/9rYV8ObX7zDPPbJWj9N3L9/rwxS9+cXKXu9ylhU3d+MY3bmPguQEqeF28ckp6TgunjKa8LwV1vXMxdmwS+4O2RIGA3OyBzKPytp/4xCfW8nCGjXfPxpbI3W/qFOgUGAEFOtAYwSR0oDGCSehd2DEKVKBBgcrZHDogxEgIlNAnngugIof1ARR+p3zL46Bwu05JXOCEwk6Zd738jRe+8IXtoDvPS+nXnAkSBa/mY6xXeUq/EjevrwnByvkVfgcgfvKTnzRPCxDkM3DgpQ+vfvWrW1iYvuU37QinAoh4X3Iaun4Io/KOBp7ptxyUmAT1eh7Gjk1ef9CWKWC+4+0yp+Y44Jpn61//9V8b0KihePVhARsddGx5CvqNnQKdAiugQAcaKyD68JEdaIxgEnoXlkqB9UKnqrIcRSzeBiFHgAOFnVIfUKKjCVuSy2H/SBh/wxve0Cz98jV4FCjpksflavCQyOWonoCUDp22H/Pd8NwMn1MpSJ8uv/zyBnaAC6Ev/ueZuO9979tO9X7zm9/cwITyvDkvI96VPCP7H5ipCeYBNGjkuUlqD3Ba6oT1xhdCgcrbs24ACXOb8D5r8rGPfezkwgsvbEAjFcXqnsma72BjIdPSG+kU6BTYQQp0oLGDxF7vUR1ojGASehd2BQUSqhTvQw4PTOcpaddcc83kbW97W0sWV8mJ8nbUUUe1XIjPfvazDQxQ9oAYiptwJ+BAW/EW8B4AMQE6rmOB9pJb4XTzc889d/KZz3xmct1117W2KY48F3Iw7na3uzUPBHARcOOZ0w4c3BWE753cMgVyOGXWkDXgOwAS+LCenPZuLf3xj39cS/i3luPtsxbl8aQcdMBKP0dly9Oy6RvDc6rncxhauZ7RIgBx2EY8pZvuTL+hU2AXUaADjRFMVgcaI5iE3oVdQYEh0IiiRWlLknRK5krQppypXuU79wqpcq0zKlT54enwqiFVAIfrXQekyA2JovCyl72sHSwoKZ2nAhABQHhUJG9r3zNjlU6oTHIv6uF/KZW7E4SfpiRNe263mC9+NuKhswbkGyVcypwkR8lJ8Dxi8XqlAEDWbYokVGAx7eDJxfd+b7c4BA2zRjsMtRzKbvcPQ9uGn2c9c9bvs/rYf+8UGBsFOtAYwYx0oDGCSehd2DUUqGAjydI19h3goMRT6Cj8wMKHP/zhycc+9rHmeZDPwUJMUfve977XAIVqVfI+vNwHpMipACZy1sWRRx7Z2pPAndPJxdUfdthhkyuuuGJy+9vffq1kqT5SKr1ifdbHnPodz8myib5R3slGQCO/9XyA7c0Q+luPCXtDT0CWtyvhU8CFfKJLLrmkFQ5wRowKZkBIAK91m7ydlMXt3oztzY27h/tj3vW+HnCfBTJm9Xir/ZnVbv+9U2CVFOhAY5XU//+f3YHGCCahd2HXUKAK+YCOCPgcpJc8BoCDYpZ4d9fJ4RBKpeQszwSg8eIXv7gloT/rWc9qyofk7Le85S1N+XOwHhAi5Oo2t7nN5Ktf/WpTHHkuABKKJMVQW+5jjaYEpg+eGY9JPXBvXqVm10zMPuzoUDEcksAch78n58a64wmzFlKt7ClPeUo7K+Z3v/tdyy0SQmU9Ahi5v+Yz1XXf19HWF17ytHbCkzfN+zHseQ+t2vpc9jvHS4EONEYwNx1ojGASehd2FQUikClqCUFKKEoqQ/lM4c9J4P/93//dFDcWY2BALodci1NOOaWBCF6Ke93rXpP//M//bG1eddVVDSz8wz/8w+Rd73pXSyaX4E0BTJlbz9BWAESUwbwnvGXayd7LUBA3Unznfd4i2thVi2kbnZ0FNHi1AFKvJH/nzBjrTFlmAOQZz3jG5KMf/Wg79d5aS0gVIBsvmPmzllMwILkftfvzzvE2hrynbh0WhNgu/dYLkxqGQw1zNkLU4XrqORx7arnt28F0oDGCqe9AYwST0LuwaykwzH+wnyj63oVIUebkTwiFioVZ+Ep+A0b87rRxoSuul5dx9dVXT175yle2szlcQ/nzO2UvuR6xSnuvJ4+nOlUOZUsfa0WhRYe+1JAyk7meEryeMjXr+iS+blcZ27ULbUrHM6/rjcn8C3nKuSvAhs/WD3or1/zxj398cs455zQAcdOb3rQVLLDGrA/rynU52d7n5Hnk3bN3wiK/l+YtYwnQmAUYc/1w7U+b/3qN+c++zDzVfbTe+kkbHWjsxVW3/8bUgcYI5rwDjRFMQu/CKCkwK9wgQrwK5Jq3QcGTo6H6lOpSKZMrdMUrlaUobfGMuIeHAzChFPrN/4BGXq4BZry0z+sBvLBex+I8TNatn+OJWaQikfCwYVnUqogO/6+TXpWtoeKVHJi8j3KxrKBTdU1Me7x1Yj1Yk9aGtQREyA163vOeN7nyyrI2lWMAACAASURBVCsnN7vZzSbXXnttAyPWFI8ZOivX7HwNoX4KGlir1ktAiOelJHRVYldAhl37yOFeqaBgOKhpYG44/0Mgsh7QCK+p9weAVFCzSP6wayepd3zXU6ADjRFMYQcaI5iE3oVRUmAeoEFAR2GoVahyIFqSsWMdBggodMCDF2+GHAtKoHt8D2hQDCl1Qq1YoOMVkbyrX0KtAjQAGUqfv5Ql1a9Ys12ffBH3zBrXViYjByGGFgkdq8rPepbvAIsh2IgiG4ARD81W+rcX75kFNHJ2hpweQIGHjBeDZ0P1shvd6EaT5z73uS23x1pB329+85uTT3/60y1X45hjjmnvp59+evO0JSTPWs1J8UOQ0T1O86+06tGY5hGctXfmCb0agpfsoZybU/fk0GvYgcb8c9mvHC8FOtAYwdx0oDGCSehd2LcUCEBAAFblCPehgjBNGa8HAK6SgOEhOdwwYVwS1CWwU3gBKL/ntPUf//jHzcMDZHmppgUkUWKNi9fnRz/6UQNPvpPfEkUoeQarHPNOPDun0qNBwuTQEDDwjk5AQyqcuU5ehWsBB+ezaEMBAYUG5AT5zjVyMuQEJTFcW7xu5uk3v/lNO4sl1dHkB93ylrdsAMTLdcL7gOacGp+yzubQGgaIk0yeylf65DrPWgbY3Yk5WeQz6hkn5kn4ZMpioy1QaA+deOKJzbPE6CCU8vGPf3z7PmfjHHzwwWshbTkslPHhT3/60+Too49e84wGLJofxgzP/+tf/9rWEKNGPJ3GmDDLRY63t9UpsAoKdKCxCqoPntmBxggmoXdh31KgAo1qsV/v5PBYkL0vOs9is5NAOcqZC1Fu6xkMAILQHIrS2WefPbn1rW/dFBvemW9/+9uTO9/5zk0hffrTn94s7JSsM844o53pQJF68IMfPHn961/flNrEk+/18Knq1Ym1OeF45gedAzIo/DwO8SapKKVUMrr77i53uUsrkZwD+g455JDJV77ylQYmrB30BvTMAQ+ae4AL3jLKJ2XzjW98Yzth3md9E6YnkVzInme717p1LeUYuDB32tM/Cq/7atEC4+jncPzPbjMH8UgqGAGYo+v3v//9RiPgwDVC2tD5ve997+S4445r95555pkN/P3gBz9oc+rATvvnjne8YwOXz3nOcyZf/vKXJz//+c8nX/jCFyYvetGL2twAneedd97kHve4RwMv7gdeU50uvKV7pzbLEfv1Y6RABxojmJUONEYwCb0L+5YClIkI+FrBalqeQgUZYwAambSEOOWwwZzBQNmkrJx88sntJHPXsaD7nXVd7L97WF0pVpTXhHi5j0JEyfUdBYkyFY9PTX7fK4tnvTmPByfvxs7azTsBMAAYlFMgRGlayqfvgTfntjz0oQ9t4IEiSqkFJrx7aTM5QvkMNLBw50Wh9QwWcmVwzzrrrKYE3/Wud53c9ra3bdfWHCHtC/er1Y14M2qbe2XOtjOOhFfm/Ze//OXkmc985uSyyy5rcwRQouv1r3/9BgitD7kzqoSh7QMf+MA2p+bAPAJ9D3nIQya/+MUvJu973/ua1+LSSy+dfPCDH2xtHXvssZOvf/3rrbrYO9/5ztYGA8BLX/rStb0HcHj1sKntzGy/d0wU6EBjBLPRgcYIJqF3Yd9SINbogAjCf1gpphJnWFVmlYQL7+DZSIWjnBuSCkUs3BTVl7zkJU05pYACDcKibn7zmzdLOQs5BZmFFRChCKl+RKFilY3VPtWT9mLo1LTQOMphQloSihTvBLrGA4H+rgMmHve4x00+8pGPrHm7AIMHPehBTZF0DVABZFBu/QVwmBMhWPGYeLbfgcW0b56e/exnr53tQvkVVmWuUhnNODxHe955Ncxp9db1sJz/2bVoZT4TWoaGygu/5jWvaeWtAQz7w3oHys3Hl770pcnhhx8++dWvftU8G6458MAD2/ya/29961vtHl5CIB1w8NkLMOTdAGYAFHPtnuTe6I81FVDYwcYquWt/9qIo0IHGoii5jXY60NgG8fqtnQLboMAwD2NY+aU2PbR2J8F7G49f+K0UJi9WWGOhxIj1F75BqaG0+s77d77znckNb3jDFmoTi7o8DcpsTrL+l3/5lxa64/yQKGV71SpegUb+pwDmTAs0oQSyUvNkJEafMii8Bl2VPxbaJHzqhz/8YbNwUzSVShY2lQpo2uShcO20XIkomFFA5Qc4NNKcCuPR5kUXXTR55CMf2ZTUgB4n1d/znvdsc22eKKye5ffhay96pLayoUIHdBRWqCLYox/96DafaI12gAKw7fO73/3uBsT9jrbKE/Ni5GV9uJbHC/2thTzDXrQueLiAUfMqJMt1npPiAasOydwKHfs9nQLrUaADjRGsjQ40RjAJvQv7kgLT4vHnIUTuG0sMNaDglbMV9IvVGvC4053u1KyzwAfLNgs7xYii6xp/P/nJT5o3Q5UjStAVV1zRQj8osu9///tbGAlvRsI6PGuvKaoBnXVNUPiABYp7PEQpWYuewJoStHJeVJA67LDDWkiaMLR4fXgUAJMk2WfNBAxSMj3TPNSkcgprkoejgJozIIR1Hf3f/va3t1wASipLO+VXWJU8A89kbQcqtU/x9Xudw3nW+l6/JgnYKaRw6qmnNrre7373a3NuHngh/G7uXv7yl7dQRGGE9773vVuYnDVirngFrQNz63rXBGzK1cm+e+ELXzh5xCMe0bxZ1k6MAAHx5itelr1O/z6+vU+BDjRGMMcdaIxgEnoX9iUFxgYYNjsJUWbDQ+LRoNRSiiig4sOF8+R8kN/+9rcNVFCGVTICPJRdpRA7z8G9lFQKqmTwT37yk82im3K+SYTea2EdFWhkXSQcKeE1AVuPecxjmiJ48cUXNyVeOBpAdt/73nftbBaAgzXbddpJWIw5o+zzjvCAAAP+R3/tuDaJ4AmDQ+skpCe0yvXxTlFWKa+S+Cm8fgM2gA/KKwCTEK3dvuY3u0c2ur6eeZMcC3lJn/jEJ1qehSpUgKA9AlDaU+95z3uax8P/9onfjjjiiDZnPqNvToQHOAAVc+x1+9vfvoUsmpe73/3u7bt4mzzfPHWvxiJnuLc1Bgp0oDGCWehAYwST0LuwLykw3HtDq/bw3ImxeDCGk5UKQhSbKKeUYsqpd4qP73kmjjzyyImkVyVUDzjggAZEHB53+eWXN4t82mCNVa1K0qpXTlufFoazFxbPNKBB6aOoUxb9sWADCQACBVQOy9Oe9rQWRiUhOLRDD/RWxUh4VC0r67eczeL/KLsBMznkzXMrSBF2lVK4OcHe3Kat3/3ud01plXz+8Ic/vPXln//5n1v/TzjhhFbxqOYD7DWP1FbXYBLBk2/DQ8FjwTuB3uY7yfvmBqCUmyEcDmDnwUD7mkfD45QzVlIW2Vyp+mYdCc+yLrRn/lKUId4nfKbPz1ZntN83NgrsGaARQYsZ2+AsQ16x+Pndb5Ln/J+qLKuekFi5MCMuVhaNKAbibVlX1LsnMPyWMojD+PBp8cXTYn9XPd7NPr+OocbPV4UvFXfMaayFER5iahNLm/rx6UMv77jZ2ejXj5UCFFJKC94hRAZIoPyq70/ZtdblXnhX7tb+oSixuDvP4bWvfW2raCREJEqSkrasuEJF8FNtZt9FOR4rPdKvlOS195PvkEMU42Vwret4BVikk4wrlAkt0Y+ySSG8//3v3/JVfO8sBUnDSbIOfwpPD++qh7BtlAO0ES2HICifq6cD76MYs6yzxuesB6DEWBUEkCPAqm5tJAfBvCbBnYypcxyF1/XyDlKVTV/3Cv9MyJSxAuRvfetbJy972csaTWrYW/Kb/H7SSSe1vQJ4ooO1YT95obv7/K49HibgAr2Vk/7973/fytnah0n2T0GKnMuzV2g7dv7Q+7czFNgzQGMauWzWHE6FaWCoKWWZU4J3hszrP6WWH/S//qXSiZAFTAsTY6lKvf9UDInFo8YUr3o8O/n8jazLLFCYuwRKwtMrdELjnmy3kzPVn7VMCkShxQ9YsSk0lJwXvOAFLdfitNNOa9/hG6ecckpTfrz+8pe/NMX6nHPOaQpzSt9SkvBHSivjDN7D+8EyjofWMqq7oXpRNVbgrQlNMUY5D4w3KjeFR9RSwc4++MAHPtCUSDyF9do5CkJqKJ45+K7ObwUWOYulesa24xWblkeSOdcH/wMWkvoT5++AOTkHwJLvVEOSi8Oz5UW+ZH0Yu3FGXqaSmTUDaHglVwH99sIrxkhGKWFRb3nLWxq4FOIkgR/IEiLHe4U2zr+Qu2R/yI8RsqYClb0ErJpze87+Y9ikg/jOXtSGXA2nwfvzvWusiXjPsg63s072wrz0MewdCux6oJGTWzHEHF6FEWKMmGqscKw8sRYQjrFeRAld1ZTGMxFrGwavr+JpuXC5wK+77rrG5JMomDjs9cDSXmVQ6wEq9EC3KD0+p4JHSjz6LQCju6VXtdr7cxdNAeu+nmTOQspzwRMhUfltb3tbC4fCQyiaLPF4jfKa97nPfVpsuWspQUA5nmLPxOhBEQfKn/CEJ7RQEh6Q8NHdEtpB+bb/k9it/+iEDjw1xqH6j1AW3wkhY/0HrJyB4HdnkCgFTLm8wx3u0GhOxoTn1LyH6rUY8qxl8+bIQLyOssw79Yc//KGFU+krS7w+GRtLO0VaFaV4Mijb8XCkEhlAlTAg7WbMe8HqPjTeOUzR/gHU7A9rx9ivvPLK9m5vHHXUUWv5NvaU0sKut8eSvySRHICwTuIVMQf2UOh2/PHHr/2GL1RdZtF8orfXKbBKCux6oDEkHsaBWWKGrDQ+13jWuMsTu7xqbwDmEsZN+AUEYXAXXHDB5FWvelUTfAcddFBjWqmXn3EsW3CtcnHO8+yABsw7SZJoR1gSlARqQhlSxQMd94KQnIc+/Zq9TYEaGmpdR1GkRJ5//vkttIMyzWof8BDPx6GHHtp+U24zyqf78Rb7JiU9UZCyCmQE1GhrNySDZ59HocQj9B098FrWZQCDYSKnaJ9++umtZCk+ApilnGnCsBKGG48GOqBZ5cU1tGmZK7CCPfyNImxOk5PjO/10XRRlITss74CT77/73e82ABVjTKqVxQiHDtpDI7+Fn+4Vr3CqTlkT/gcQvAA1Y0QbnoyUNE4ODVok/yKeHp/dY42kOlnKD+cUefd7lu+9MyomBC5V4Ja5ZnrbnQI7TYE9ATQibEO8KJiY7Otf//oWf2wDp7xgGEsqiuw00evzMPNY3DAbfcakWEowICCJ4CAYwoyiUIfpp70It7heVzmuRT97vdCDAI0oARQkgkHYFHokb8N1Psca261Hi56h3t4qKJCwoJozITFVThfQoEY/fhJFUR+TPOxeYMJe4DHFYyhZDB7xCvo/3uAoYBnnkO+uYvyznpk+VvpQGnPOBBo4O0FC9xe/+MXJTW9608k111zTvBaXXHJJU9LxWe2EpwAmkTHokxyNqngvCmhUT8m0seY5+J8xBXhkjoW+6ZffzCP+aD0ADY961KMm8gCNzziMy0nmd7zjHVs7LPQs9QmVquen7JYcnVnrw+/ogY5okEIKteSwNRCZSo5kn/gOEM2+0IaKbnJ4AsoSZuhaINBL20CL/UnGuy/hepFPNdxvnjH0azoFxkyBPQE0KoFtWEIAU33HO97RDsUhdLkpUzWlbuq4hFc1SQEPOckV0/c/AYEBYkjGksOiwpwyhprjEWZYAceqxrXo59a4Z20Pc1tiZTJ2AtLcS2b1fxLt/Ia+iaveDRbZRdOxt7f3KBBl2ru8C4fw4RPWdxRqllN8RShULKj2A75CAUpMfqojsb7yCmozxRQo5ABJzmHYLV7BGBVS8tf+R5ezzz67eTR4a4AKY+XNMF4HFcrH8LvKXDnEMPw4vLaG3lYetSjeMs3jXj0ndQ6Mk9yIByM5NjmFPH3NQYMAiLLG5hM4VRSAUUsFMgq0pOe8tB2PT+Z/t4TObbTja8WvRAkAaQl7ihfIWO2NhGKTI/aUzwmN8pyEQPs/c5HCJIlGiDz3bHNUQ3+H62nvcas+ov1IgV0PNOKdwJAxijA/bk+l51ihvvGNb0xudatbNcZA2EYIVKawqsknKCKgKuNOwqLfjIHwSDJfFOe9koy3HdrHjR8LENoINZPbwpsl/jwhZwmbyD21gsp2+tDv7RRYJQXCN/CMhGJQFHkzovDge1GkXJd8Je94Sz23IRZb/DG5T3IYWGqrMWNRyvQyaVcP2+PJMFaKJHqIo1fRL6FirPlkRgpy4BN4BjrEqg2o+T85YBUIhI/vNF8xRwkdRcvqaTKX+q9vwumSs0a5NRZ5Oa7x2UGNkppzwBxgmepUZI81ktLGe83iHoNjDQujQ9hD8e5lzNEbUrkS/YA5dEsInmtzxgkaWjM1vM61Xr6PR2Va+N1+D41eJm/obe8cBXY90AipYtkJM8QMxBSzajv1VggSphH3dkJpVr2Rw7zyHstJrEaEI6sHphahn0om0wT9qsez7KW7noUv4Iu1Uo1yFVWUEFTb3m+YPZpGYdDP3WKRXTZNe/u7lwJZwwm/yD6gSNfTiZPYyxIbi22q29WD5ZLnkb3CQ8LKbd/EIhtFercom/oZJRBg4qmIcidPRSJ8lElygvKN71Ia4ymllPNm4MOszn73PzolR2PIj4e8ahm8eRi+lkIoFN9Y1BNq6/n+D5BMRTEykVJtjoELhw6So7xi7nFSNi8HelSvzTLGs4qdmKR++8WcmdOExNkvARK+y5kaCc9Fs+RpxBtRcwOz71JaPW0lTDqldavRMOtoL3iMVjGf/Znjo8DogcasGNVYF/KeevKqRzi9FYNUZg5jyGmdcZfuFkE5vmWzuh5VD0biahPaoVeExZvf/OZWjvCNb3zj5J73vGcDaF57JXlxddTvT96IAusplsNQxoAC65Kigi9RfCkq8TpQ9PApoRnrWc334mxkrHXMVYFPwi5FGv0oy2gUgIQmlEG0cy3jksTu0JgsAJycJeEZSohX/lB5RC0aEaXPPVFM/c6AQbbk91rQAxihjONP8ZIkz0E7Ufj9X73sxpBcgcxxpUHtb56b5HaGlurZcn88HsYW4OT7aUBBXwBRFQ9FAqCj3BXXfupTn2phQkq76p9n5cwn7SUkKMnk5iF5kEmMHlasGq7tvbim+5g6BfY7BXY10IgATyJcEq9Y6ITNvO9972uWGoLAbxhfZa7zJDNOs6DXRbPbrTq7bXyZ87xH0MXKaI4lNTp/RElKAj5ucdfuhnCP/c6U9tL4h8aMKH1R9JKjRaGjqPkdv8q5OdXQEk/Cbuc5s+Z3mvKZPIuqeOcgPbQSXppDWuVTAB9eCoE4F0GehTwENPzc5z43edCDHtQs9qFzDBFDoJH5i+cogCEW6CjuQAPek6pDdYzaSJiN7/0fhbsWq0gicPpQwU3WS/iZNeB678BWcvuSxFwTt8P/amhOxpV3z0pf0CTAjIeDR0MJV8+yTh1aKIk8ZXDdmwplWccBf8nryJymslWqMs1aC/33ToFOgd1PgV0LNIaejoAGrn6HVZ1wwgnNJX7LW96yWbZcH+ZbXf/TpnBYpnCjaZ517diVgs0AjWnX7uT4pj0/Ho5UDJGsSqn49a9/3ZQPls8cmBQr3E72efeziD6C7VAgOWRRSAM0Kv+ipFLMgOVU+EmIS4wj7t/p2P/tjHtR9yZMNMq5zyzu6OIvOQToiQfY886O+PrXvz557GMf2wxNkuPvdKc7tQIRlHKGCDKhVpTS32qISIhQVcirYSuW+houE5Bhjus81pPI8aJUAEueTPLx4nGIMaSC1KyXhHzpX/UW+N3YUlXKeDwXaE07w6pYmaPKDxnkvPQ/niHAQ0iZ75y7kYMLJUzLcRFWlrCsVErEhysYC4hJnpxndKPP7F2yGZm7mWtnP7lf0SmwOAqMHmisN9QqqGMxCmN717veNXnDG94wufDCC9sJroQBpobZJUafMHBfzdlYHFn/9xTqsSu1mwEaQytdrGyLpNus+R4Kx4DIJCkefvjhrWLIO9/5zlYn3vhS1SPVZsY+JztBz/6MxVBg6LGYp9VYjxM6FaWUhR1/Ssy/tmKFrrHx8zxjr1xTC3ZU5R3dKexAGhrJn5AAD2jwXJx44okNcFB45WSoPojelGfv1VsQWTANaFQ6BiQGNCZnJWcf1TOO3Bdgsp5CHRBale6N8u/Sl7rmap5ZcgNyXcYVPl2BapWf2kjIlz4l5yDeh+QR8Fr827/9W+Ot6I7eAIiQKiFqaH3ggQc22gI8qcbkPus6z0x4YIDWXlmryxjH0KA67zO2et+87ffrOgU2Q4FdCTSyibxjngmZilCSzPbLX/6yJQWrlEJI58AqFp6xJIJvZqL2+7VDQBSwkLm/9tpr2+mtFAwxxU5vlfiptHGq56Se/H6nZR//4igwC2hQugISKFZR/nyHd1Fu8abE1vuOklYV7MrvKrjfL4C50oIiHKu73AdWfO+UbCc5f//7329KL+PSZz7zmYlk72pgSl6Fe5SuBUYq0IgSnDmbBjRyIJt2k3RPkaZ8U9Lzl4qCSfylzGs3hq/6rACT+p75zXtdB/Hk6juFH4BibAmvy9kO8ZbUcUzzjAWwuD9rsYJbnqNUVnK/sTznOc9pIVX+93rEIx4xef/7379WpQtwTlGThAjWyn/7Zf0ujtv0ljoFdicFdi3QCNNNgncEPmvWYYcdNjnppJNaHXBC3DWYephvBFev6vC/npf1lu+YhME070usYl/+8pcnL3vZyyZve9vbJkcccUSzoCWsolowe0L47mRUY+31ekCjhrjUKjKU5IR55hA1uQUs8Q9+8IObcpywoPCpWMarlXKaIjxWGm2lX1WpRoeEKAmboggnJNJ+f/vb395oSuF97nOfO7nXve7VDAx4ADrlEEJtpBJTchxSzU8f8YbKH4a8LxW9ojS7xxzmcLwqT7RrDMMS5PF6JMwph67m+4yzJnBXD0WASLxiDGf1lVyWgNeEY1UAU3M1csZD2sAzY4hLgQJ9Svlj9wIQvBeuBexcL0zNWK9//es3oKEYS9Z1ciTdWxPnjWHo7RmTvNnKuu33dAp0CvxfCuxqoBGrToQEQIHRqTSkakbiWJPYloOMEu88DWhME+obLZzdLvyTKDgLaIwldKPOj/9TzcRhU0960pNaTDZlTihFFI2aDNnjgjsbXCQFpgGNKKR+C6hI4q5nU8SEo/hNbsaLX/ziZhTxnTWskIV7lVnN2q3W7b0KMoaeG7RKoY/E+KMtL8Kll17aqh9R8uVkeTlkT+J3ciRcy8rP4k+hR+tanRC4c7bEtGIRVeGt4UnxUCVnRBteFG9e9JyvYb595zpKurH5TaL6rW9963aPe5NDkWqJCe0NUKm5Ip7thYclKRwolSMhN1HuCQBzs5vdrF2nD8kP0U7CsirQyPocejSG469rGqDwnHpS/G9+85tWySthU+5/yEMe0g5F5OmRJyO3A2jxm/kILfV1uL4XuUf3UltD/SRjG4t83ku07mNZHAV2PdCw8WrNa4yXZVBJw3riZixVea/CI9aeoRI7Kywi99VNvts2PBrNeo1pfAGXmat4q77whS9MTjnllHZ2RoQaixvhmxCGXnVq1kz33xdBgZrwTSmroTnWLcVL2I6KPir4UEjxJQDZuS/f/e5317qR06yHicKL6OeY2hiGBdW+JW+Agu3kbvl3QAMA4bwcoAMfy8F0lNkkRSfkJ9bzeMBr9ahZQKMapOKpco/nRHm/+uqrJ8961rMmP/3pT5sXnaHjJje5SVP2r7nmmjbXCamSL0JG6Zs2XJM14hq08Nn3GVP4nnWQ6lSefdVVV02e8pSnTISOUux/9rOfTZ7whCe0PzSyppKkXoFG6BsZF8ARgJPwKt4LYWbJG6rGPd+ZA54LYMp1+ufZqlKlEiAe7CwrwDle5nheamjhbpOdO7l/pukm04ycnYY7OSv9WfNSYFcBDUwph+YYICZKoOQEzzPPPHPiTxiN2FwbEbMlXGrpQJtxmiUnhzZhgtrGSDFP7eSAJkzV7yxprGHaysFXORQuVjh9rEIM02bBqjXPU+ZPH73irvaMVMnSfgVIccdHcAxjeZO8l+89t1rz6thjTfJ8giEu/AjkWMZSpUWbERI76R3I2Sf6Q1HT11TmMbfHHXdcqzDGMoxWCbfYyT7Ou+n6dXuHAgGxMTqEL6VaFKs1fhAwIW+IlVehCjzG3vR7DuW8293u1vhXvHXhXbFm19Ca3RQGWJWi0Cq0y2/GU/lMxizu/5vf/Gbjt/LuWPBf9KIXNR4AaBx00EGTP/zhD82zEWt/AF74/iJXXPqbNhO+KYyLscPrE5/4xOTggw9ugOPyyy9virjzfX7729+2Q2Q/8IEPTG51q1u1HBH8zFjJlsiTJGJrCy/zshbwcWuIN8HaOfroo9ufcLG73vWuk2c/+9lNyT/ttNMmT33qU1ub7rMeA9gClhaxfhLCpb8x+BnPv//7vzdwZczeAat4Vy644IIm5/ylspX7a3+GhsBFzt9m2hpGPZBDyWHxHsBq3shr71m3GU/kbc01Srid+3NyeNYsvqCd8BB006bP1p759DkFUOIp0o51kdyfyPbNjLdf2ymwDArsCqBR3boEUZTMxJP6jMm/7nWvawIdE7/HPe7RNqVNHsU7yZcRdIlFxQASK2vTEgqsL+7/05/+1ASDl2sS+1oVAJubZUcSYl75vbq+ozwEaGAoNcY2zBcD04dYomJdivUnzK2WVsR0QqdYx3yuAjfWK/TIb5hSwhK0R3h558JnpVPO0LXAnLjoMLsqEJexMGub6BVBGZqlTCTmrtLJddddN/na177WFI8cfFbBybL72NvvFEABSoH9lBOE7Rn7jgfjhS984eRHP/pR4ynWL6XRGg1/ct8DHvCACe9cQqvs31Q5SihopfSs0MdVz0p4bHjP0OLqc6ol4ef4mDAgPNfYVDRy8KawJC/8kkfjaU97WlP4ADk0sufxS4wpwgAAIABJREFUhpzmnXLXi1CmhzSsQCPjM18AkQMB9Ut/U4iETGGwMu/eASbjc54H3uU7/VfByW8BR/FmRLFFpyRTk0XOiQIolHF3n7F7BtmHLyrxDZSRBzn4sVZ/quFRW10n5ijGssjRyAZtAhnyZYwhfVAF7Ic//GHbF+bcHMWDkxDDyKVF9HGrY3NfgKt+ZQ0DUuQkeZ/CAPrpmuF6833Ng0mURfKBUijAfKJlPJehTULpEgZnneS62pZnmPOczzJPNMZ26NLv7RTYDAVGDzSqyziCPBsagxMrauN/7GMfa7HNv/jFL1o5Q6X1vICAWBRqtY1YKmKRCTMPoOCO54p2j/ZZhljRnvGMZzSG7nruYPHVSv5xXzscips4rzAYzyBsMNrKTGIBSv8CEDAM48JUUjoxYADjSdyvfmDU+kJYEbRhWAEhaTsAKdYWQkFb+uBeVjKMM94Z49bnACHXuce1oV210Gxm0W3m2gq+PJewtSYI3AhwdBC2QAHx/7Dk7Wae16/tFNgsBer+9X9i0BMaw/Dxkpe8pCkn9me8bYl1r5WmjjnmmBb2GQtp1n/yyvQtyvrQ2rrZfu/k9TX0o44hymk9URsPYu2nePsdDe585zu3szG0g4YMCwEjjDIUbXwaT/NXPSOLHmcFGv5PJSvzJhld/1MZC48iO/Qt3nEyKdXGjDsAK54L/D/GlSiMxoi3hSczbPGYsIwLF1UAQzvxLJCBj370oyevec1r1gBa9bQviibVY+//hPrFsk9+6LsXT57+1DA5MhTYCqiKlT5AYxkeqc2Mvc618elnjG1ZY9Zn5HOMmQEcMS763W+JljAua8SaQCvr+aY3vWnrGrAo7M58JbIhBzGiJS+Z7/2enJeEuLl/vfDwzYy7X9spsEgKjB5oDAeLiWfz5t01lExVh+JaxJDjRoylP2E0Ed5xMbrH/9p2n43MEgM8cNVj4FzSlAAlFLnp/c56xUXsfu5rFq24v6Pwh1EGdEQYJPyIUMmY0r9aqUTbAUP+DzhIrG4EUj0rIvG0UYDQJ6Ag5WCrAuO7N73pTc2Nz93OSqgNFjOJi6p4ockwVnknwpKmudBZ6TB7TPb888+fnHzyyZNHPepRTUHLmNEKTQK4FrlpeludAqFAXZ+xzFMCAfeLL7647VfGiAAQHg5KZzV6xANHWXD2i4TwhG7Ggpn8oigsCQ9chsV+kbNbFTW0iqEjwCn5Ccbrf/yXweNDH/pQMxq9+tWvbvwITZyJpA3KFn6Gv8eaHr4WL+YyQ2/qmGKJ91wFKZ73vOc1kBCPK1qaQ98lMZ2x6qKLLmrX8BQDC8lp8F1AWeY+eRva4mEWJkXeCRO2noTh3eUud1k7ZM8ace+5557bDDAxzCTUWDux1G+Xh6e/segHaCQ/Q/toZD5EG+izNassLq8PuSLsFVB0XQq25HDVgK9FrsnNtBWPVfJl9NH6S/5LEuurh0L7VceIATARA+bHeMl+eoG14buEhVvX7vEc60ofEnIdg6K20Fo+4o1vfOPJHe5whwYyl7nuN0O3fm2nQKXArgMaNqTNHkFNcSe4KcM8GiqPYFaxjESw2axR4IduRW2GGee8DYyFJfLpT396Y9o8DHEJa18ZSqFFYk8f97jHtRKLd7/73RttKcJhnO4L08RYoozk1OqAncTNhlH4Pgl2mG217MQ6lnwJ/cnhSO7P92FStXa5seqH8RqrazA2B9155mWXXdaU+Nvd7nbNY8O9T7Chd+Joa4zqsrdTrEWx1CWPBB0xY/RXyUWIBcuY6yKgk+Oy7D729jsFAiQoC8A6YwRFyl61LpXdpmgBE1GO7bfwBhR0rVdCqqI8V49sLL+x+I6d8gn3rAptQEbCTmLoSalYyjO+yYjD0IGX45few8fRJJ6DhK4y8qTNKOfLCL0Zgidz4DsH2fF665u5Cy/3nlxCHm/zbI189atfbf//x3/8Rzthm8xIUjuwBYQkfDZhYqzeQpF4M/B8AOzUU09t3h19AHBvcIMbNLD2/Oc/v/Un8i7hNRXkLmL9JMwv4T3JLzBn1ny849YCRdl1LPgPfOADG5h0DRoBmfi3MScEcdUejey9yFL0Mk9kvH6b5+zJhC2l78adsVi75Dna8Da5j8fOKxEJ2omHKGAxIc6ej3ahkfsDYMnub3/72412nln5xSLmt7fRKbBdCoweaAwFVRTymvsgpll+htAlyn4OCUqcbrwCYQTVMl/Df2IFT5KXcCwWKsIgnhLKOcHmnA55IUmazqFRBErcmPqIMSTOEhNwfdyeqdbhO4JBv5K/EQZEcCbJPIIibvm4pwMAXIsBJuQq8d0BN7Xeu3sT02xshBPGp60kplPiWRYJfuPQXqwmodF2LWLzLOAI7Fh9AsLe+973TpwCL3QgIWvVizOsET/Ps/o1nQKboUCsz+5JCA3rY3Km5HrZV7FAppypvZeKafFu5j7Xi++ngMYQEctpNZwkbGcz/d3pa2P4CL/2/JqnQYFCq/Acn/FF48R3GDvwRGXLcwq4+31nz8danlCkHFoXvrQMj08FGuHBnvOOd7yjea/0Ba8NGASajCkvAIEXgmcD3zVGSuswx6HKq6pwen6SvIUjPfnJT2608nJdwm0ADR6E0NxvyUWMpX67QCzrP2AxsonMIzP8eZm/8GMA6j3veU/j3fpjvQcgxvqf/u30eh0+r+Zg+I180WdGBEUIzFs8bNYcOgR41BC4ABWAkBECP1AwAEj0Uh44ERj4gOpqD3/4w1upYvfqR0Iv0TGg2732Ah0h4GTVNOvP7xQYUmD0QCOCSscJleQx5N3mtjEx+Fe84hVtsyUpqroRk3CJgUUZrb/HSxKm7BpW8sc85jFNwcZM4g7FJFnbhOp4/f73v28MgXBJ9RgMlgCpeQ6qIhEssVQKsRCCJSZTSBbF4le/+tVaOdb73e9+TWi5HgOTN5KEQEJWhRovbneMHSNSeYUVkOBBG5YjJRAxOMyId8I4MCrXAyb68POf/7yN87zzzmtuWOBN6FQ8PMlXqYJpJ9y0eUascmHi6CKcjbAyBoyYQKegRaANPVd9+3cKLJoCFdjiMV6MBjyrFAp7yl780pe+1Awg1qgXHlWttbFkW7O+51mUl1Dbz3qOcrcTIH+79KpKubbS9/DvJL/GW0xp9pvKW3guHmefo1eSnLPX8QK0xceE4KAtb1ANW9muIj1t/OsBDR4NffWKwaeCqgAA/WWkOuOMM5o8kMx9ySWXtAIkyUmJcSwgzJjwNXz+3ve+d1NwKe9O5yb7eMx4zmI1Jx+E9koWr+slnuG8b9frm7DfPMNn6zchwd7NJxlGtlGo9fHlL395G6tQQRZ+Hh4yMCFdaDiW9Z250Kfs2RR7idEwHn+/Z31k7dWcRr8FQGqP7MUXcsBsgIz2GC/pCECJ+7zH2BjgqVACsKmamX2RwgLb3bf9/k6BRVJgVwCNmlsRxp1434QFYdrcxH5PglQs+fFGxPK/noIcZp4KJh/+8IebxQGjsJHlMHhh8Cz9EvC8WCJYZVKdinLOYoXJq6CSlxwSYEh/CEVKPYUCEMBoPeNb3/pWY8AE6DnnnDM58cQTm7KC4fCiSIjEzI466qiJeuzGRLEhvDArTMd1riHsxOnKv0g8KKGk38cff3xjTHIcWNYAJaBISBiBxZsjgRXjwwgxRPSJtySx0ItcjOu1FUatLwFa+n7WWWetCdIoF2H0u8HauxO0689YPgUCBmKsoDzZ1/gFxUA4i70kDBF/ojwGcMQzGPAfb53zGOzJWCmt54RcxYqPL/huzK+qlCdkJ4pbvDPGgHd5xzspS6y9cuRSrII3Az/EJymtKResrZT3TIW9muO2DNoMgUbAgVDbZz7zmU1B1m9zmdwT/dAv4FNM/Stf+coWbouHAVByAePlSgJ1Sr+6L3Nt3QjVpZwzHKEJz7M2E2IbPk3WeE71+iwqNyN0Dd/1OTI53gjj4XnhwWFEI5ec86EPQp3l1SkHTLaZc2ugjkF7y/BIbWZNZEzkHjoGLOaE+WFbCQvMGk8ok+uiVwBa5HvmNFEaro38ck3aytoJXVNExrWA2wknnDC58sor1yI50qcaubGZMfdrOwUWTYHRA4064Hg3kiBGyZYch0Gps04JxdjCTKu7fj3CDUEHBToCkbCTTIepYJpc485poOxTxm34WOLiybD5/U4gulb/tPf4xz++xeE6oIsS7zugAmBgjcNsaw6HsQAugACrXuqmP+xhD5t85zvfaeUyEyuKHsKI5KjoU6wenuWZPCFoRcGhBHHLCglLKVvCUZ94ZjB8NOTe5homxFncKE2el7C0xJIuIoY2jDZCJcILbaugCbgxPowVWDJuSfqhXeJUzXf3aCyaXfT2NqJAlBJ7Rd5Q1p+9Ttmyl/AS+5IRwFqlMDIw2FcUA8qH/Swc8Da3uc2aFzfJ4FHoouyOxeq71ZWRalMARgACXou/xEPM2PPpT3+6KbI8tt7tfzwX3+QJSFK2e/DKapzSXsI+wxfyPot+Q95Ui2nk3hxCx9ON73slmd81Ufh8p8/4N96lbQacWrAi1ybUJvyv5iVqh+IuOV574vMd9BgF1Noin/B1MqEqrENre/UYB8x6R69pxiTzEmCFP+O7gDTgl5LOSdTXH5Wv5DICivaANW9tk22Ubc/QB3KnguphP7e6vrZ7X5Uh8VCkb94zT9VzVf+voLTeV4Ha0HjqN/Nuz4c+0X2sA3LcGnDN5z//+QY80fyPf/xj4yfrGVK3S4t+f6fAVimwa4BGtWr7H3MmoAltoT4s9be//e3XmHwsZLMEiRuGyD+VnCj7rC6sTQQaRopRUvKTyOl7TDP5GJiJkCo18zFYgpF1wvWYMSGoygYBQKFXPYQbnVdCYpwXAMDKJQ6Ui5lVShueLQfFSbMsGZgLkEKBUfHEtZhNvBDoQUATRgSwNgAbAkBYFxBESPAEARr6TiAQMvp+pzvdqd2rH4mHRs9lVXIaMuUIeQw3ngxjNrforf88MGhcc0fQcFExyFvdWP2+/UeBAGRAw77y2bqkFGQ9Wrv2qrBEXlBnHVCU8ZEola7l5ZTwm6TmKHdRGgPw657ZjRRPfkp4cIxEeFhKuuJJlCm8LWeQMHo4QZ2i7qA67eDbQqfww3g0q+Gh8vkocTWMZT36VWUzXvIYWtwT/sTLrQKeedQXY4ncwHPxewAB3/KZPCDDrBPzHA9ADe2tfUrSNTmkfXIPX+cpU7wjOXfWzoMe9KDJS1/60mZQyqsCjgq4Kq9Mkn2iAqLgmgPjTBhP8g7R2jXobmxCV8lHfeWxYSgzVvLM7zz9+pq8wyRAG1NyVMa6podAAw1j9KzgIvJn2noaji1ry/0xVFSgYT6y1lLJMnmUqbpojp0MT4eoXpJFGAF3I0/pfR4fBUYPNIYggGDBoG02FTfkJ7ASYqI1sXsrbsPE9leXPk8E5sg9nZKE3NWqUcXKmHhcAka/KA6AhprqBAIwQCC4D8DAVIVGYM4UeMwmhw8SFq5POUTMg/XOd6w+GDZA4pk58TtVTPQzLlugQyKg/iR2HMjBnAg/ORjHHntsu16IAnCEjsau9KCQLdYRwp2nw/9hkmFgW6HxcAtUIV5d/K7DYDHgPC9lI801ZU5ogITHKHg5mbVbdMbHaPZqj+r6jUVYaGU8GlHurOUAZ3uQxxAfwyd45bLfU5v/+9//flNIKds1jj5gRHvxvO5m2kaJiqJlLAk3wQ/QAw9kDaeo8676s+9z+B3DDYv+E5/4xLXzJwACbbtG9SM8kAWdgpw8gnk83lHIo2TGyq9v2k/BDXMLQJIXLM74pnnzfLzf9Z7P6/GqV72qhd+qOoX/uxcPT15dLWkcXkY2RQFNcjnPCMOTQyDl5XmOZ8rtoXgqrwyEhW9bO9VDPI1PkqGpaKQfOeMj43dPzoSKdyeAkEGKHAmIJgf1z1gZy5IQn5KuaJfkfXIq8nu4p8awvoe5PqGpea2/zcoJmtZO9b6hb+Y51wbMpIKVZ4fmDIlAuOgJ4BKtpxW9GQMNex/2LwVGDzQyNRHAmLvNffnllzdln3U/8bC+Ty1qm3QeRdimDWPLJs85Daz5ksFZjGxsgkT4FCsUy5W8kGz4gBSWTCUIJQY+4QlPaEybUqHeNeHjICr9csifuFr5Eq7hocCYvYAp30l09jyJ2hRr/eSRADzueMc7rsWAS/j2XEKBgiMOlgsfbb7xjW+0PBFCLAnt/ieMCBJj1k8MS5iYeuyE+AUXXNCqXmBueX61/i3KtV2FSiw6Ybz5LeUCCSWCUigZ97vDn6rFDiCZxej371bvI18GBYZKkc+Evf0YhQAfCS+i9DIwpFqdvcurYb9TlFNZhsdRaEwUvSi2AR01SXwZ41pVm8bpL3zZePGtWPF9T9FFXyGqcl8ANnQ68sgjW46aw86SFJ5DE2tVKmObt2reMHSqypRa1ZDxhldYmBfF0Ls/wAY/A4YAAaGsZABjDk94krIDJHKSfFU4YzlPaFkUcoBL0QFgRXuMQWSUU9OFEpMtlU8PQ6ji9alzrW1/yReIfEvlo4CPnHfBe4HeQnoZpMwL0ESWyQ18xCMe0YxiCWfzO29UrX4VwDbGNb2enFvP67Le95FL04BG/S7zXiMx4lVyXYxv+Ad5qNKmNc+bxhgaA133ZqyKg/XnTqPA6IGGjRuXatzphIjNxTtAibYRKdgY7VAZnkfxjCXStRgqpu8Z2la5QwUUSjuGroY5ICCkCghIRSqCEKBgfXMvJsu6pS3fJRzLdZQKQic19iNYU4EiyoRkb3G2AEoSzVkteFZcQyhh4saP8WtbZQ85GbwU8QB4Fo+IVwR5XOQEwEMf+tAGfFKvXoUcFjJAKDG17vd7ta7OQ9vNbjtjqfkf5p4FL5U5CHQgCZhjsfO7+dPPeZWHzfapX98psB4FpgEN4SMJnaIw5JDOxL2n/n1i0xM+ZJ/iFYwKX/nKV1qOlD2WCj4xoqTk7TL2307PdKzq8dAYI+U2uSr2dA7miweCkoWu8QQ/4AEPaFWXAsrIgpwOnpwy40peDC9DzZ3YaMwBGkPjh74kjCqVnhikAJ8UACEH6mnwqQikr4mxN7bwMP1IroL246WPTMu5R/qEF1svDomlbLrWdQFlZAtQm7HGk1ENa8P1EzkUhTYhuD4DxJ6pPXKOHIxSDRDjy8kPZAQSHuWlD+ZAG37PwXMJvaoAugKNuq92ek3W523Uj+Fv64GMtDdtv07z3uS7ePkq6LDm8A96inf0VXkMqDUP/dUpMEYKjB5oBKFjQrEgESSs2gS6GP2EFSWhkJDarHUknhIbOFYoLmCVoyi6mHpAgpAjcbAS3Xgu4s2IsMRMAQRne8RdTchRGAAGlnjWS0Dh3e9+d0vOlhPhvtQhdy3XurKy8UhgOBKfXYux53lAEGDBlY5J6Q/vBCHEu+GZSSZHKy5ueQ2EOEEovwWo8eLW1x+hCp7lWm1QfjC2KnBdvwhlp1pstJkEuISmmdeUTAS0WDKBL2MF/nKYF5qlasm8Hq0xbsrep91DgVkejaztGvJkjSY8xkgpiPZhSr3moDP8JqFTURBj1Z7HW7sbqBjrfOXXCclJCGuU0eS7oB16AWXJEUAnFYzk0+HVeIiwNIp/rL88H14p4jFPfsZQ6TQPscDHeITXADkpBZ5Suzk01hqIUhjwkb64J2esuD50GCZi58yVyDbyhLxwHXoJ02Vo42WveXSxgIdPRxmeFnZnLlyX/JUA4BjTUmo3Zdh5MZIv6dA4B/DxpBs/oO1+gMRcmZ8cqGgs+k6upvxtKk4lJ2kj5Xzs67oCjlnycRY4qV6nhBLG8IBWwqXledI1eM28ht6wsdOr92/vU2DXAA1TEYGDqYvJlexGwY4Vx6YmnG3OhCbMmsJY0N2D4bMEJUbVORoEFWbuGQQYty/lW/5DSjDybETIUBIwfAyesq+8rH6513Vc3NycSfQUsyv8J4f+5GAeTJmnwWdxr1FCxNxSslnF0IOFCcPmMgdgeDSM3fOOPvroBhiEmBkHQfHmN7+5eWTkiwQE6Se3v36ryw1geKmMwptjvIAGAZRSi7MY6Cy6b/R7QF+UuIR4mRtAA9AivAgzLvoAjZQgXGQOyXbG0e/d+xQYAg38pHo07NEkb0ZBiOIbfmbvU5pjIdcGHscQkfhslKQcxpuxKJA/thmK1zrjjIU/pWvRxv5GH9+FhyWpWAUmOWzhc+QDHqGCF95hLhKGu9nSqfFuxBiVdjIX5hNfSi4C/kQeMRQ5QylGJHwqeYUxaulLzf+oXqt8n/yIKOXxygSg1NAqfJ+BKbw0niO0G447a9i1/ndNwqesSd8BBnJBhNjK71PIgIxhMBOiJU/AWBkBU4HKvSnS4fn+7IEKKv3vL+XXw+vjvRrb+lxkf4Ygo8rU9X4L7QLQvQvvVmWMkTA8YrOG1kWOq7fVKTCkwOiBRpg7y1XiVyW6KdPKVZ24xJzGHaa5WSGSMnWehzkSGuqiO4BJW5RZjIAlieCi2Dt/wkankAMMGD5mz5MgUR1zZv1JtQ6MWA4EAJMER+E/QqwoJyqqxJpJsee1AQDiptdHHg45GjwaiXM1qW95y1sa8EInzyEEAAYxwbwZBA93tjhaY+K1iEeEMAZ+VDEBLIAp7nGJ9ixkEtd9l5J7nhcL6zxVvTbadjUhMczVeNE1oSL+1x9eJFZKbnxeHII0YQcJkYilrrbbt32nwLIoMA1oJEcjlsUoUvqQUqjWcwpBuC5hLrGWJ3Qo74mZz97b7r5bFj022y76xeuTilNJsE1eRTw7+GvKj8fSWw9ExZ+SNM4YIaTIwaryCPBbfDmHwkWhnUXHykfiYQnQiIedAUQfE1aqT8Aj/hSvB34di741kAMbU31J2+mLcYQGw1h9YEWfPDPGn5zpYOyU/FQF1A+gRD/j6fU5sjFji3csYbUJ2dEOOaLfQBNZy+ikz2TbD3/4w7XiJ+6JPMpYfadv1rDrPQ/tjN3/ZKl5SWh0gEmA2zKNWZtdp+tdvxnvRfZubWujMYa3hI+kSIL7rQNrztzSP8yTvNXMfZd/i5rh3s4iKDAqoEHIYjrZJGG4BprwAoBC8pnQJC5DG4tAiuXG582AjFhaMEAb23MwRp4BuQAERSw9lH6Kvk2dPBGeAQydh4Kyf8973rN9FlLFnYmppg2ncqt7nfhhjEMYkKTruPGBAh4HrmheG14KCom4V65qQpOVT1vCxuJl0Jbvnc3BepeKVIREwIt3AOjVr351S1g1ZvkY8k3QXYUQ/SEcUtEl8dAEG/pESNRSnNtZiEPLS6rFGBeaVKEmEd7cAE9okjjVul70pTLm7fSt39spMIsC1dqcmPqE8yWk0jX+cpbDblCgZo17LL9HSQ5YiYEi+Vo+46PoT1mm2OJ9+CQe7oU/42t4WvI8UgUsSh1eFAW8lsaN/Kg8J8aOGGNCq2nzPgvoRJGtba3XbkBbaOG5+opG8WSkRC4ZRE6l7K57gaPkTvhM1vBiSOhORSyhUDzwPBg1/6h62qqxZzOyeCxraoz9qCF14SvehTyrMKmgRCqYZU11r8YYZ3J/9mlUQMMUYIqEQxLTKLwUb4ouLwZlmNJNiWfdTlWRMPGEzYTZzhLqcUFWy4RncwFLNvc9K5GcBpYDln0MmsBiVecJoNRzXT75yU9es2rprzriGICYVQxcYjkgEcsN4aW6kzwQwIHgo4wIYRLuZOz6gqFgHtzWLHTuU3WK4q0fQJdreStS5lF/VcfCfNBKX500rF1ALQdKCcFS69xzCWBnarCMERDiflmiPF8FLPd4Tl7VmruI7RMBmpASjNLz0NKffqO33Bg0RPcc1pXYYu/VM7KIfvU2OgXmpQC+o1CBE6CTV2ZNJsTHe3hStzrOS9X1r4vHu+YchGfi7Xgq7xFe4bwi4av4g0p7PLz4B+MROaKNhN56ojnEM33P+o6HJ++i9qgq/sOQn3gm6vVVJs2ST1UuVdCR9qoi7/cY3PweYBRPQ/Ipsi4DMsgN40RLPJ68BcTkvCQxH7DwYkzTnr8U6agVjiITAno60Nj+GtdCeIX3eNLM42WXXdaMh0Bh8rlqPlivPrUY+vdWtkeBlQONobIawWFYYeBJEMMEAQ1CQxxuFPYaz2pjhSHPshblGRgyCxZG7FlxgWOk2vacVG3Khs+5FwmzSiyqaxNXLMRH5SYCjzeBKx1IiddEPyVz8ShESFCo9cfzYq3TDwq/7+M6TxhBzekwHm5r4AMTcq2xEJKJ10UfHhm/AyF+0z8gw7OTtOj60MM1AJZYY6BLX1NJZHvL738OPEpcadoK0IirPTkuykJKnqcY1KolCWlITfs6r9vtX7+/U2AWBWIUSagIsM8gYM/anzlgcthOBxqzKDvf7zXEJKFV5iTe1/AY9FbuW+gp0JGTx3mlGW1ucIMbNF7E0AKgxCuS8KZ4zgMcY6TaqJfxdETxXw9wrNdGBRrTrskaCmDJWjSOeNjIgeQJud6a5KGgsKKBECz3UVQBMPJG5UI0OPTQQxvgkC+YMCrv1rQ/8i5FO9K/WjBkFpCab4b371VDo1mAhjn0vzUuikLeDNkd3WXRRsD9OwN95IugwCiARhTDDKgyJ0lnlFpMT16BnAFMklJcBUhiXGvewjxAI4w6oVOxSGG6nulzXJDAiA2MwQI7sW4l7EmOhY0eIRVmkITOxLFqW5vGxaMhcVF5WXka2tJv44u7HiNPcrs2gRXvSQYEbAhHjCYeB3SLtT+WrJwurh+hTYCdcSVPxbiSbBmwk7lJDOiiLVaVMcaylhyNhMeddNJJLZQsp6ELC0syof4lOXQRG6O30SkwLwWGIQqSY5Wgtv8oZTEsRNkcKmbzPqdfN50CFbCFj4SXxSLvnWElOTI8zfgJQJi8BjxXoQ3zZk7xVPd4xy/JneTbJJw2Cn1kVoxjkSNDoLBoxXuoUCb0ODw+wCJW7hyWZ8x+Qw+/4as829rkKfkbAAAgAElEQVRL2BhjXkraAh8pqYs+CZvKWo5HqcqWvl63T4Eh0EhooJYjw4W2ffGLX1zL28hTe+jU9unfW1gMBUYBNIbMN+FTCZ1JmI8cBQr3Jz/5yaZspjwehhllulYcmofpDYVUAAvrPSBgM6dSRkCAa+LJ0LdY0inEGAEQwgPABR0rg34Lm0o5RmAEk3eip1NTWSTuf//7Nw9DDufT/5QYTOJ24r3jUYg3R5+SaGdpEKw+826knGPGSpBEQGJkLK85mIliRAgleTAHNdX43cT7LsIiG6BTQw5qCIC+cgurlY9OEufNB7obcw6Ock8HGothCr2VzVGgrmEeRZZx+VxCPVmEazUf+65bGzdH342urqE61arv//ByPNIc4Mv4sb9UsfLdiSee2MJOhZfiJ/e+972b8UeoZkqxxpofo9gwPyx93AhoLBpkpC8V5BhzDRuODCRX/AYk4O3G5TvhtTzqKbYiBBg9gDBywXqOHIwnmzyJdyeGp8XNaG9pPQqY15rHGkOkAgfkoXA3YDDgchHyuc9Gp8AiKDA6oBHQEOEdBO/kbOdXqBziNFShSBEY2YCp7oQwldnOQ6iaG2Kz1iRDygHQQGmPO5qgEvubkCb91J8krfveC2MglLSJmSc5z2cufJWlhCkZD6YfNzamnpCnhAYZU9z5CaNKAiNgk/hcbaWvORgqfdG/9EF/YtkiUFjvUs3C9bWiS6qn1HCBobdjHjrPugat4gEyNqBCv1gT5ebE04JOWSM1dGoZwnxWn/vvnQKVAsIlnWkDcKRstd8psXhEvIHzGEI6ZTemwDSLPv6RKnT4WWLa8dwYgiI7wq+dWSQnQy4avgeAKPUtD1C+HsNQ8tWiXM9jMa4ejWXwpuSADNuun1N9Kp5x4+RxY+Qi14xDQRIHvokYcD1aoZ3+85KjIeMbuZLy7zkMMOFhNU+mr9vFUyDyLjoS2aiCpXkUEkhe0kvquV49R2Px89Bb3DwFVg40qiWoWmMSGqQ8LIFNADgLQkiQvyQ0J8kySnYU6XlJMQQksdZkM1NsKeOYr42dw5UoDRhuQERcyRRi48DA5T1ox/8U4yjuqXKij9///vfXEhadkRFm4lmYfPqT2vHek5Qdq1zCu/RVOFHq8SdHI1a2WPiqQIjS47nx0iS8QCiBceZEY31ahnLk2ZmHWHwTEsWy6CwSn3mwYsWrVuIIus5U5131/bpFU8B6tDfsPcngwiiTL1bXZ7U+x/K46L7sx/ameabjlUXz5KaRF0BDlG/34W+ZFyGsPObKl/vtsMMOa8q1PI4b3vCGjf8Pz88IT5rXU7VVwBHQUsHLMAQ2fYkc0VcyybhVUkzJXxW4rFWyTfVCuY/WcHIJU00t4MJz0DAGp3jYyZQYeuLp1oetjnE/rt1ZY645SJGPCaV+05ve1KpOWc+MhXSOedfhrOf23zsFFkWBlQON4aaIgu/7MLckrFGinZ2h4lIs67G+JF+hKtHzMrtqkcnzk4AelzKCR3GveRvDGEoMwCt5GwkJAjYSs20cFeCIARYKlhNxA0iGyeARpqykrEkpYet51fsAIBCm1b3v3pw5EYU8tEouRJ7vfmFeXgmpqknbUfJzQNQiFmMVovFQeY6KWkoC53TZOu4kaWYN9STERcxEb2M7FKCIUUgJfXvePqrhnOFp23lGv/fvKZD9nyISaBzDCd6WkFd3+b7KjISm1pK1yWVzyJ55zCF8eOoVV1zRrP2eod3k4dWCAJUP5f+NPA7zzGfljxVoxEhTeaBn5fuUCGf1VgXReKxJXnRGHB51PDXf15O5q0Esci2hOQHJCVHz/FpRrSu788zqfNcMgUYS94FeIdeqXTrfRFRDksGrTjPfU/pVnQLLo8AogEa1CIW5UTJzqBLGr363A+mUXPV9mOleKZ9Xhcc0i9AQ0IRmdWnMC6yW7c6ftlyH46v9r/kZBD9gCZQ5EV0pWzHEytpGmO2VOV/etu4t7yQF4jGMUklZ++Y3vzk58sgjm5U4p3xXntUVsZ2cofmeZa7IH68cqCdZnIL+ta99rRluyCJlzxmLnva0p62FEVHEhWvFoBTDjrash4QbJfQ1hrHwtCiGqX6Yw2lzinwO+XNfTuvmbY5RKN5v91M4tSechvf/Oc95TrvO+lNVCugID42HPN6IhIUtIyx2vlnoV1UKDMPzyMccGMnDzxvlAN4UgwkP6lTsFBgTBVYONOpGCrPE5G2ouKhZtSU6OVxOHCkrlT/MeC+9poGJjG8W0JgXZKyaXhsBKsI44SYEoXNDhMs5oZwXK+uBEEwyYg+XWvWM7u/nx7MaxUx4ymMf+9jJq171qlbcIYUj4n0MqPbewcbq104s/7HGk0f5LgodJf+nP/3p5Hvf+1477DQFMuQKKv0q5JXSx1OQnJB44RNumoNPExJs/qsXOusnVaNSWARIiZcdtfyuTfIP0PBZWwGzrnU2khApYVAAEuVTCVRGG4nDKbNurPLfkhNXDTk17Gz1s7R/e5AohuhJVffx3VlnnTV5xSte0WRjKm5Wb9P+pVwf+ZgosHKgEWIkJj9lXVPpCZjgrlV1SJwsZp5E68SRjomgy+rLNKVkNysqARxhoDUJPVWxlOxzwOBVV13VhGrWAhonCbJbcJa14nq781JgqAwAvyzH733ve9cSaimDlFGeOq95EonnfX6/bnsUSD4DnlSTq82RF96Tc5PIp6c+9akTyeMJzwIGhB6Z9+SzUfpYmXOuEpnl+hhGhkU1PCu5IuHreKLv8b2EewUIxYvmOddee207r8n9Sp0q0etEb8/T95///OctIsAaTNEShUyADO2kFHAqESb0rPPW7a2rRdydtRB+Yf6sixSheec737mWu+p5yVHthoxFUL+3sSgKrBxoJIkylj5WGAwusfhK2kqYVtM7h9+lqshec+/O8mgMvRYbXb+oBbKT7RCMBDOrn2RFCf/nnXfe5OSTT15TzJLbYg0kD2Yn+9if1SmwHgXsR9Xx7nCHO7S4/pxZIMzGepZ4W0sw72ZDwV5aBQGKxmTOajgTnsvwwcCV0uKuFyb1wAc+cKJYibl1jaqIL3vZyya3vvWtm7xycKOX38i55HSQbwldirciVuh8n3Ll9bBH/VKJUHK631NaHYC90Y1u1PquHbkk97vf/ZonOIDGNX4nV1MG3VoUChYFteay9LU5jhWeeajzkQMYza2T2q0568LcVpnYjRnjmMPei8lk5UAjk5AE4JzXYMOwZB933HFN0bSZEgcbgDFGj8a0XISNFlosD64ZAodaoSa/1UTD+qz1kg3HDkZq6d4klyc0KmdnqDpG0PNyJRSlb95OgTFQIIpciiUov60KDOXTK5XpgIwUffB9VwLGMHv/04cKNHJwa5K8o4Sn2lJ6TRaZW1WqeBDIJ7yJsmf+VR5zHgdPCG+CdzLNX2RcfW74d95jUIm3JZ6RrCHr57rrrmvVseSyOQNEWNSd73znBiTkkXhPqdMkbSdZOIppFNgktxtfeLJ7uldjtet0vUgG31tTqtsJ1VSkwHepVrlbQqlXS93+9J2iwMqBRj2vItYjzA0jVWEKyMDIuY8xewJAKNUYBXXc2VHu57EKVaAxnPQh0KhJ03nWNIay0XdjYUAVACUemFAVmsAtzGJ4/PHHtzrhBCYQkrCDYajKTm2W/pxOgWkUqEqodX3QQQe1E6et4xhHoiiO0Tiy32c1ynyU8VTjS+Jt8ixS3pWXIeVx8SXzf/nllzfQIbyXjDL3d7rTnVoMPUOJzykXniIntQpgcs4iMxKWxRPhGQnfAmQAnAc/+MFNyZSPQYZ6BsChipS+GYtrvSiknqlULc+HtehzrahY5ekYZet+XqNDvSJer+hDD3rQg9rJ4Dlcshvj9vNqGefYVw40YlGyOXLYDCaJ2ak0JNlOYp1XBHeS4Vw3pvCZCKy86/Msxb6CibpE6n0VVNTvY/VaD6DU51eQMqtPy1yqQ48PZgk4ejf//g455JAmBFno3vOe96wVBiCMAc6c87HMfva2OwXmpUD2Jx52zDHHNE+skJqEqeTcm5SRHlrR531Ov27xFDB3CVvSelXqkgzud6+UvY0iF56qspPy5HgXkML7KnzJQX/kmEIW73vf+ya3utWtWlUqVaHcq92EP5Fjnhee7b4c8pqDYL/73e+29YX/AQy8Zi9+8YtbgnrOm8p4eCz0AZhJTiNF1BrUx3wXisaYE7DVK/stfq1ttcUKPnN+SaqWveMd72jVOB3CKETTWsl5We7rHqmtUr3ft0gKrBxoZBNlc8RajSGr3CLRjXsYIxZ+kAS9JK4tkhjbbUvf8xeBNWujb9ejMQ3MVCAxBBhDF/12xzzv/dNCyvIdwUmo+vzjH/948rznPW9ys5vdbCLRLQI3SkCtMtUtb/NSv1+3LApkDYaPWcsq4wllSVUhe45lGvCINbsn3C5rRrbebhR/85XciITEBXSY55xP5Em8FOFdSSR3D0/D2Wef3bwcOX/pIQ95SCvVzeMFbFDmcyAr+ZZneX6eJ2eRoe3SSy9di8V/6EMf2nKA5Igo9w5AJO/C9QoOpMpZckBSrUof40H2zGk5b1nTey0HcusrY7V31sgI85y8VrLw3e9+9+SVr3zl5Pe//31bs/6613S189Wf/n8psHSgUZlVmF5K/MWyl1J9qX6B0WLKhPMFF1ww+ad/+qcmoLOBElo1hsOvbHrjwQwS22pc+koAGAuh87a3vW3t8C65B2Jpje+0005rIIo1zAFKOWAKw1Ca8JJLLmmWNDR4wQte0P4npJRaBMAIOXG7XjnB3DOFHR111FGt7ephSVjATm6GWmElzzUONKN86b9QKTQALtR9Dz1jDU7p25R71M4sELeTY+zP2p8UqKGf1qN1evjhh09++MMfroFkPMJ6rnxvlV7F/TlTyxl1wEVkmc+Za/P92c9+tvE3gCDW6JNOOqnxZh7bVAkiL/Bp/FAb+COe6D7nYTC4uSZ5a7wkgKxnJK+EzEiJU+ur88flzPlOtzoEfPQG+pA1wlN25plnTn7wgx+0vKCa99OB4k7PVH/eehRYOtCoaLzG5YcxBzT4LaFT3m9+85u3GFfhU8JqKOCUasw0lUGS2Lbq6V0vtCljdGonEPGxj32sVSQhfA444IAmIIQGcX9TxgmiABSnCwMLEgtZSDENjMRZIt6FF/32t79t54twp3sRMixZ6MKVz9XORe57jCnlE3eSXmF8ARtoFUZpHnMwlvKQ6ruffvrpjSY/+clPWt8zx5iqtWL++6tTYCwUyPqOR9Y73vWzn/2srdWEslD8UuxA3ytfHMtYej82T4FaDjfebK0EVCakSblZPPnQQw9tPJpRiMEID+e9tz6Um/Wb84PIC54Mv7lPOV3hUsrSOrHcswCYVKCKFyKhT7UPmx9Vv2NMFIjXKeF2ObyRIdOfypyXXXbZWoWxzl/GNHu9LyiwdKARZTtWnpA9TDkHtCW8QAw+pkrJFjr1jGc8owEMDD0bbMznaOgnYJSDlAgUL6EURx999OTggw9uiVspU/jhD3948vjHP74l8V100UUtB4GSLcFL3GVOkv385z8/4TLn4TnxxBNb6USJhg6NysGFqptcffXVky9/+cuTU089tZU3JJzaRP+//9f+EnKWzzthWY0QNOfAhVdqgbPKWRuEqYTKu9/97pMjjjiigTJgK+EEARrmvlvqOvMaCwUCNCpw4H3kxWSRzrkHHWiMZcYW3494X/GqGIzi2fA0vC05iEKtVFJU/taaACwcpoevkwlCYFQRsq4OO+ywBiQkfvPwy7lgMMI7KZiALF6YpPLkiHSQsfg5XmWLQ2NtDHTWiEgJh9oCpa7LmhgadVfZ//7sToEdAxpIXUuzBqX7DtPM6aQUSXXoMV3nZ2CuLOAsRFHaMVqvsVi3a/4BgZLkQn0mWCQH5kCme9zjHi1uN7GW3OIAROgBXDzykY9sYEPspQQvyYYS/ggSFn5WrlhLKeDuuc1tbtO8HVzynolGFPV4f9ALaNnpk7SHllv00TcCE30igIGz5z//+c3CxxUMbHiFbknIrGtoJ0BSZxGdAhtRYJpngmKZROCAjR46tTfXUeX90/hRjCxkXMpz//nPf2587jvf+U4rQxvedr3rXa8leJN5TpXnzU/yNn7P64tvRu55xz8TspvTzYdGvb1J+f05KnNNdyDHyUL6g5xGuY0pKJACOd1ruj/XyBhHvSNAow7c4q/JTElOCxp3QBtPhtwEbuZsmuQZ1NjTMcQgJkfDGDGAhFDEdZ6EPyCBkKD8c337bGy//vWvW9lB3yuJyXPx5Cc/ucXqOowH0PAy/lixhJRRYCjshA3gQUjJ6eARCC252QE3fQhjWtUirLGjxhFPlj7yWPnOfD/xiU9swhe4RB+CNtWoak5OrRSzqjH153YKhAIxFOAB9iLjAA9sClh0oLE310rCZo0u/9d3PD9nWbgmpZDJDd+LrXcNQ1v4OC8Hj/X1r3/9FoePRwqXTc5fLSgQz0nkYkL1Ytjr3t+9s+7MrTUTrxkZSr4zLpL9ARYBvB1o7J253+0j2XGgkVCCKI1RQIXQUChZ7t/whje0TVNLuQ0Z+iqSmqdN9hDsBETFnU4oEBzGJqTCi8fBC5hIUjSmgYHwYrzmNa9ZAyysWPGIsIilDKH2xf9iNK4RkvXNb36z5YAAFslt0J/kZ3hm9bjslBBKEn9NlAyQiHWOYib0S/KjNeDauIGjxBlz9WgYT/dq7HYWtLv7H4t21qj9Rin86U9/2owEPXRqd8/vZnofY1j1cuTsjXi28Cv8Gc8W8go88GCQET77nXzAv8kGvD8J3zmh3PdkBf5YqzB6Vrwa6Xfnj5uZwfFdOy0iwHeJCpAMTmYCqfF2xUOWaIHxjar3aL9RYEeBRvIyKuLGHG0a33EbizcUWiT0gHIOgGDS8RAMk8fHMmHxzITxV4+GMVKsCRTxtpKdJQIKeTr22GObQAEaCBu/vehFL2olCrnY0cXvqbaUM0SElkke1C63qXArtHKt5xFkrKk5kdZ9OwUs6pyEUVarXg6QCmhisRODrFLPBz7wgRajnHHH2hcPCLrm1N5VjGcs6633YxwUiAez9oYl2jqWk9WBxjjmaVm9qIpgTQZPLlzK16YyYfqRw/KUo021QEYjn8kJ95MH+B4+CXB4FoDhOTHQVANc54fLmuXVtbueVyKheK973etaiVvhxnI3vXrZ99XNV3/ydAosHWhko8TCHwZMQKeUaxRjbuQTTjihKZrvete7GoPFWFn+4y6sDHYsFu0aFhSvQVzZBAcBov+AgRyNCy+8sAECFizAwunnOflVFSlejZ///OeTN77xjZOnP/3pzVrBOnrFFVc0AKKqjfYwGwLMyel3uctdWq6HA3zi7XENkOblWi+Ke4DeToWeDUvuVW8P650k+Cc96UntZFuxyUKpUns+grSfCt5Z2BgpMG1t22OsjIwmknl7edsxztxi+lQVwfA1LYdfpZiF94Q85TA8Cbz4+hBsMLyQFQmzIitquFS8IlE289zInJ3m74uhZG9lIwrEYxqZnfNbfvWrX02e/exnt3zWeMK6F6uvpbFRYOlAI2VNY/H3XvMLbApKJdDhbAmb5XOf+1xLBsZok/TMoh9vQa1UNQaCVguC/wkAyj6BwipFaAgNElJhXMBErPnOwlB1KtYqdFCBireDcGHdEhJF2AiLuvjii1uVEnSNa1TpREDjxje+8UQpXa+0H4GXKlOroldyWfQjZXyNmaflMY95TKuQlXrwmKqx91enwNgpMLRoW8OSwRlMVIRJuGM8kWMpYDF2uu7l/tXQqhRB2choVisErpqP7+V5GePY6uF7AZTkY3JX6QtPeMITmvEy1ce6Z2uMM7m/+7R0oDF0/dWTdP0W5ZJiyXPxzGc+s+VopBqV7103ZqBRvTaxcKaUKwWD1eGMM85oVaFU1PrUpz7VlBFAivfi/e9/fxsjz4TvhRYBDrwacZlTUAAJXo7b3e52DWTwlBA8rGKpqZ3k6QCNLO9VCaiaLK8Pxqyv+oxGrHe8GUrbGj8vj7HtdHWs/c0G+ugXRQFr2hq+6qqrWt6Uzwwp4V/xMHreTnkUFzW23s5iKFCBRipGbQQ06m+r4uOLGXlvZbMUiG5R83/8b92QowyQisecf/75LceR3uSeXixls5Tu1y+TAksHGlG8a5k/ln6ClzLsD8CgQItrdn6C6kMR0MJovFIKNW7j9WIXl0ms9dqucdq1VK/rjU2pWhWkAAMeCgfsAQtAwZve9KambHuhgXhduRnakeilbfcYvzCqlPkNs2HF8D0mwxX/9re/vdEudI91Y5UCKoLVu9jknIYLdLDGqCl/5JFHTs4999zmyUgie1fEVrGa+zM3Q4Fh6IzP9uhHPvKRyf3ud78W6midA845dLRbHDdD4b13bQUa+X8Y7lLzGCsFeljM3lsPWxmRdUOncm7WKaec0vIb5bimumXPY9wKVfs9y6LA0oFGBHFKmhK6NkPCn7xjniz2yrZ+8pOfbKFGrmf9q+X7EGEs1abqhNQ47YQF5cwKQICCAXAkkR0gSAxuxp5kacndvgNKhE9RVJIMSEmnhKMNhVx7QIrkU0wGvUKzHPQ3htCprIGU/01JXuMEKuVl8GIpC5q44+oyXtbi7+12CiyCAjGi5EwDoF+JZiGR1rP1b/9X4DwmQ8kiaNDbmJ8CFWh0EDE/3fbrleEbOXsrhzSS7YrIyNFIeVs0Cm+pBVj2K+36uMdBgaUDjQwzVvbkbNg0ydWgaAqd8V1CpmyiHNaWhOBUckqbYxLWxpeTYVNhBKgCDIAHYEAlKApH4rWNlXVfMiDPjTE7U+OAAw5oBxYCZLwZ2sFsckI65UU7SQYP3WoJxbhPxwA0ajWWVBFLvg1wcfrppzerTKpRoQlaxrMxjq3Se9EpMJ0C1dCQMxC+8pWvTG5xi1u0vWsv2rv1ujHxrj6vO0uB9YBGetG9Fjs7H2N/Wo0KSfl87+Sk4i8O7DvkkEMm3/3ud5uB0vU99Hjss7q/+rdjQCNkTZgR5ZuyjKk+/OEPbwngfks8cw67SmxiQEdiEN03NmGtPxTkAKIwhZpvAlQobat8rzAp4wAoeDnEdvNUsFK4hqItOZ6yAqh4xeKfxC/MRqK5e71SWx3dtFuF1yoEWObbvNYiAMbhVNNHP/rRk89+9rMtAR5gopDFm9HL9O0vZrQbRzusOMeKaJ0T/qeddlrb4zEIJHRqFftwN9J2r/Z5WujUeiCjr5W9ugrmH1fN08BvctijFj7zmc+0PE8GyiGA7aHH89O4X7lcCiwdaEQQZ9FHQSZ8KcIqKj3taU9rFnzKNyRO2XRdDixK0jjFG+NNm2MAGjXxyv8U6oCi5JVQ/lk6eSd4NVgdKNMBB35zjbH/7W9/ayUx0QsY871xC41i/QfAUgo3Vo3c69kJmbJsUhLR/6vK0UjoW0AXZUtfVOSRk6I6j/yV5OKkCkuSZ7tlZrkMoLe+PQqEB1VeBPwrNf2JT3xizThgPQ+9dB1Ib4/2u/Xu9YDGNFDRgcZuneXl9buun7POOqtFBDBuyHX8x3/8x6Y7eKWM8vJ60lvuFJiPAksHGulGQqYAjFRE8H7OOedMzjvvvMmll146ueUtb7lmscdgk4uQCk4U6go0htbE+Ya82KuqgpGSsxSNeDGAhIRUJQkamGDp9K76UqygqacOTLjHNTnM0LvPnud3YCXPVp1K6dsAFs8BZLzGEDoVL0y8WBjhwx72sMkXv/jFye9///tW9leuCVokpC415Bc7W721ToHFUqAm88YgwiCQk8Grh67GTK+XBLzY3vXWxkiBzYRO1Ws76BjjbC63T7VKp/mnBzDA0oUSCcFY5xwN/KV7MZY7H731rVFgKUCjMsdaZi2bxmahfIrXv+ENb9hCaITO1FCfbu3b2oSu6q5UwcrZHqwpwr6U5wWolO0N2MQob3/720/+9Kc/tbAwIINCxiqTA65SXWxV49kvzx16BZO8DKyaP+AvnrKA1lo1aZbSNBY6rqekDT2uxo/3WIuAv3WcwguJfQ6fqoaOrG33HHjggZPrrrtujZ+hkTZiNPA5+Vn6ZT94pfRtjASek/w0tMcvGRgSXpo8thgskuOknXqY23bmIGMM/eKRRBf/Gwdjir75LmOo66oqP7XWf+jgXmN1vz88oVafMx9JgPXu2jEYmbZD163eW4ujmBP0YMDJmqSA5oA/v1lLaFnlacqH12qJW+1Pv2+5FMi+S05j/Zx98bjHPW7yhS98oe3HyufskQ5Olzs/i2p9vXlKGLl3/D5yJgeApkCQ3+x76Qhj5I1LARrTiB9rnnf5CKx+FE2nXLNs3/Wud12Lz0e0VGjqoTOLWsrLbSeKhQ1hocerkkWfcz1sEF4sJ7/LzVGOl6JEUBKSOeiwu3+XO19pPUDBvOQQKPNBeQT+/E6g1QRD31EIEyK4Mz1d3FOivGsxSrDx5RUFjrJuTbom449HNUpyNaRg9N/73veat+64446bvPe972105GlES3yPV9I9lD+8MKDGs332Cs9LzprrqwKfveFe4Zf6Qtl0jXZTHGKRvNOzKh0SoolGxqWAheemEEaqChrPUPkJaEAXuWjJw8t4hZj6Tnuhd8JmM0dRvBY5xsWtsOW0hCahVWiKhjmDCtAE0tAPP60etITZ6lk34i1nfpbR6rBSHT4dXmTtO69HIRVhU/I0omiuKlR6GTTYb21W+RSjXoAGWvguRlyh+ELtAQ58IDJ8bJ6tHQEaNkcERqosscw95CEPacR53ete16yAKX3rGkI7cfv7baHttvHGcmKOCbEkftda3gEcwOUDHvCAyYMf/OB2OGNKGceDEcumjRKFb7fRYzf1t1o/7DmKo9wC4XiYGSWSN4pQsy/Nr+vMU+Z7zOPdyKLnN8p5FOSAZOOlpAnrw8TRxLWpDFeFvXVKCc6ad2bOL3/5y2ZIOao2hBgAACAASURBVP7449shlPhaQh1jiUJP91AMsk98DuDzPH3AFz3/2muvndzgBjdoc6KalX2UwznxUAUh9M9fQiv8vl2PU43zriW79SmWcd6b2972ti3/DC08M0UxAkiSxEpIZszGG6u634Emh5JSnNDLK3MSQKE/kSX7QZmqvLWCLPQN0EfzK664oh38ij4AhzkwRzH4uD6GnHiikkM45v273/sWo2sMPtkP5s5vf/3rXyff+c53GpnkuuIP1kzOKdvv9Bv7+GfJpxhw8U38MhVLc5D1ve51r3ZgY45REEESA8OYDAo7AjTqZGOCcekSoqx/gEYsfVWwjdEFNPaFu4r+xRpsXikOOQOlxpRiipQ6Bws59dz7YYcd1pQiwtC1QeH+t8H2k7VyFfOWZ1bLJ2bmEEWn13sBgn5nOTUvlETWE69qtV5l/+d5dhh6lNMagpBEbevQ/7wD1rLcIUAhYYEBwwEGNQQlCrP7hIPic5SA29zmNs3SaJ1rB/2EV1nfQIzveJDchwcmzwttKRXmo76EsgF/+kqoaCtKZHJEYhGz3+IlmYdG066J9ySWtJpzpo/6oy+KefBO/+xnP2ufoxgFaAQgJHQqNEyFvvTzHve4x+Siiy5qSnEUpnjU4j3S5n4LCUHPeDOyHs0NWvsDRA866KAGPpy9ZO3FOJDYfWs7kQKZz+rJ2+oa6fftLAVigIuhx56Mx88+DAgx7z0hfGfnZqtPW08+RTbZpwlR9Yyb3OQmzbBz+OGHT7785S833pAiSjUFYav9WfR9SwcaAQsRJEFiN7rRjZrieeWVVzah5PvEoKVaUj9Bd9HTvZz2otgEaEQAmvvMOwHISvn1r3+9eTTM+81udrPWIesgFs8or1HqltPj3uo0CpgjCvKTnvSkFvPrfBtz9S//8i+tvHIOXKTYEGCUxrGDwaqQZp1WK781y+NAsaXUU/oduIeJOwjrwx/+cFNqjTXuaww9VvWEMaAngP2Sl7ykeUI++MEPrh3Sqd1Pf/rTDbx96EMfauFCvmPB/+1vf9tylIAM1vwakmYfsVa+/OUvb94MnqbkejzjGc9oRTTsHd5BgOYVr3hFE0YBQPq0XY9G6BdFN2FP2rYOTj311Mk111wzed/73tfGDzx5JcwndKpAI1Z67+iu2qDy5soBE6DOA/CcyIqMw3d1PveDIWo9jwZaW4/mG20VA/nd737XSoU7kb4eEJmQt4ALdAxo6YrouGVBchYzT8McHTw7XtKEelYQv939P27q7P7ezZJPybuxzxN+7p4nPvGJTUYfc8wxTdZ4kSnCJr3jqzVPbtWUWjjQGC7soeWJNY5ycoc73KEJKhYwQp3FNIpnLNtjcv2seqLG+vws5gjEhDxhdklIjeIhxEI5PmE5H/3oR1spviR3ZkNRLvprZymQWPhYQh75yEc2BffHP/5xY1xJDLdvE9KSOd3txoDwmnoSPe+DsVq/wMAs63kS9NAktLSec6gmnpcDOyniqajmWn/x3tUwo6rg66O2Aog8j1cpQoVgEe5lz9VxLGIVVWV+GL6hv4Cp/hmX5yesLrHCwz7UXK6U/HYtsCJPjwwANPD+qjBNAxVji0NeBL3XayMguXo1AubwTHvXGsBfTzzxxAZAatXGeDKSA9eBxjJna3ltx5sVzyd+LFwqYY39kNvl0X6VLSeVgLedTAq4fMpTnjI599xzG7/EB+LNGpvuvFCgUZNYAjiCxGP99H7GGWc0a5wzNCQRElKxlCXmeZWT2p89PwWiOOS9Jg6nOo7N4SWG9Ktf/Wqz0D7rWc9qzNHmSDw6YVk9GmNC5PNTZHddWZW1WO2f+tSnTi688MI1Jdg8mEt7NMnRCRXaDaNdzy1d+56cgoTwxVMjBAUPSxWkag12LeU/YCTJzECBl8/Jo3BfeKJ3IU+UBsphzoyhGHolT6mGSFAmtOveJPwmTJGHJWXDeTh8H1Cy3fmphgNteb6xhA6+S/xwvBDxZCbEKcoR3mBM+uja5HnE2AA4HXrooU0uuA4ACcCINynP3e0Ad955GfJAn+OhSCSAueYJslZ5NI499ti1EEBroyodWVORxzU0bt4+9et2jgIB2zHkZd2nOEMAfXSvlMoPCN0v+2TnZmTxT5pHPsXwYn6T80cW844rqMOLaU/7HO8znumaMbyWAjRqiEIUmcSaff7zn5889rGPbWOPYCV0CfJUVolw2U8WqzEshq30YWhptCGGpdgwO0oHoXe7292uxRTmVPjcX6uiLNoqu5Vx7ad7IsSixEjGPf/88xvDqvkbUcar8Bq7a37ojaj9jdJc+UwFzqz1AQ1RsocGlHxfn5Mk3IRl4X0pVYue1ero2SmWEcU8bZmXALyEF0ZB986rkfLDsWYN9+N25yehT3kPrbTLyhavCoVHf+SN1FeEXgxOsaSnPb+LK5c8jy6SG+VoeCU8r3pqKtDYb4aI7M+Au9BQuJ954Q0SwsYjmRLBWS8p0Zz1mqID210f+4lPrmKsNQzS8xO+Gg+G72LwMMcJW44ONssbu4ox9Wf+LwVmyacKQmLAAR4U/xARQq6o4CmvMnt6jOGQCwUayBcrXqxbGJ7vWP0ITRYX8cW//vWvG7hg0YulC1FtkCqUOiIf37acpqxVjwYFDaiwCVLn+eqrr27hchQJseqxwto0qfUea1vW0Rg3zPhmY/s9ynyGqQm9kFNg79Y5WKbQGq6pjGr4zGX2YbOUHNJteH9VhKdZpgN0ovzV+6cJoKFSWMOrhvdOo9NWlMpl0zt0IURZ4w4++ODJ5ZdfvmaFr31edl82O/+ruD65bJ6dggEJo8FfP/axj02OOOKIZiAIcE20QD5XML0Zmk5bPxUUBwCFLvOst5qDspm+TKP9dtbKevszinzt224CuKHverwpOpfrps3fdudk3j2ykcKdOahtbbQWh9dV0FX1yWnhmPOs2Xl46zTevBVaDkN766GMIkUADIaZFNnIM9YLXZ13PhZ93UKBRlzkdWGEUGGGF1988eTkk09uZ2fc8Y53XDs1O1a/tDHGzPlFE383treeshNlqbpsXUu42RBKsIn7f/3rXz959KMfvZa45L5afz9hGd2btXOrY6eBxrwKwUZrbeeos/6TtgM0tLqR92EW0NhIMPttPaE2NiWpA43NreQADfPLCBDD3A9+8IOWm/Hud7+7ydXkuqWqV0KloljW93l7sNG+rcpcVbJmKVdVEZ517ax+bodfTNsX05TvyLnt9nXWWBb1+3r7fci7MtbKO3aCV8zDQ7cDNDJfGUtdm9XQsyh6TwN0+W4ra6bSh6GeUZ7nlzGXN/mQQw5pXkwGGgVF4snMfWMp1rJtoBFhaWBBVQEJiOJ76CplbVXHeOhDHzo5++yz/y5+2WTkpMugzmTPL2sR9HY3T4EhM68CJhUxkniYzc2DIT9DpSkbw7xmXaTSWDZhjf/u3qzNz89W7thJoLEdZSBjmxeozEOLeSxYG7Uzj/CYpoRNU1im9WVoSV1PaC2SJnW8sxSBeWi80TUdaMymYJ3bGHICNNyN7/7Xf/1XK2/Lo3H00UevJQdHmdou0Ji1vuoar/t0Fg9fb31tdd1ttJ83At9DRTT7c6jkrreXZ8/iuK9YlUdjGsCZh//M4pXDNqaBpt0ENNCJQdYrlQkVGZFP6WBY+0x0UPhBKreOJSpkYUDDADGz6go1kUJnhMkAG6wuSmYqZXi3u91t7ewE17hWeFUsMUk2nUeQj3sL753eTQMZcctXD5Q1kKoIAKYybM9//vPbqcniiJWzVIUnaybei/1YH38Mq2OngEaes57SMs9eH7YxS5GZRd9pAmvYv43A0TQgsJE3YqP+RompYGIemswaY1WahgJ3VvuzFMx5nt2BxvaoVNdF3avmLmVuGXEkhH784x+fPPzhD/+7hP3thE4N99t63rIojFHM0+dZ+3ORoVPDdV6pnnW+XthLxjlPfzPGWXtne7O+uLvr+sn81XXk/2V5NGbRKMUmZq2r9Ty409rfiP8OqTptvjcDYiqonrbetss/w68Z4b3oSAqD0JXlyMmn5NGgZ6WwjutyltEs+i9ulW3c0raBxlBwpWRjKolQQC0mCd/q07O2YIYIIImtHjaTOsFJCu/hMzu1DDZ+zjSAUZWhnFDru1jcxBLGkwV1AxvOF5Asau5tipxamzU0trjCcVB/+b1YBdDYiJlX5uj/eu3w/+1abKaBn3mAxlAwbgRGkgA9TUEZuvK3KgjT9vD+KBl1nEP6zrvC1lMG5r1/2nXZ+z1HY2MqDtdQrqZgkLFnnnlmK23rdPDjjjuuGfeqlXqrHo0KICrPr2uo9m0INGYpOhVo0BlmXT9rrdX1XnWTCjSGz9hof9bnDRX2WaBkVl934veAiCFA9ezQZ5VAY1q/Kl0qABrOxTSetx6QzHiHa3ga/628MjRy3bT1mf6tx/+3ymvrWFM1LiVulQWnK9GxGO7f+ta3tsOPfZfyt8l73q58XNQa3TbQqAvW/ynxiPAGnoOpxI4Jm3HAiDh99Z9ziBOipOqQyUz5vlRqWdRgezvbp8BwQ0VQ+L669mwC1rbjjz++nQLuILMXvvCFDVjmJPBsinhAzLeN6fNYNsj2KTb+FnYSaFRhPWT+VQhM+38aONnuOqmK1DTQUYHORkJnqIQMFbGhxbeObyPQNVRmhsBhPcGZ71O+dDi2zSh0QyVtM/fOWv0daMyi0P/8PlxfPsfrb404h+TAAw9sxVYcsplTwBPavB2gsdH61Lf1FPVp9w1HOwQam1XeK5iodEqf1lu78+7Pacqt7xLiO9/sre6qgIjwgfQ76ynydiMgslHvZ83xLF5R5yfPmcaHK6ioz5zl0aj6SdVVKx2qHBry17rHAjQqOKlrfyhHA06mybLNrIgcE0CfYkDwHP+r3vqXv/xlcsEFF7TDXunUvk+F1zGdqbJtoDEkrs+YWs5TUB7SgXySgb/yla9M7nvf+7aKNojAoyGhJWUMTWpqrJuI3XDy8GYWzF64dhpjsQEz72EINiBw6UTjnIzshOmUvvUbwJHTf+MBSX7HWJKY9sKczRrDKoDGLAE1q89h9osCGkPhNo2vpU8RUlXIbQQ0ohRG6G00tngN0vY0oBGvYe3jtD5VJbCOb5bwHypX05S1zbQxS1GJstOrTv1fSlVFuirlKYtMjpKTgMYtbnGLBjQYd/xO4dgu0JgGVKet+6yvqozNs8czpty3XaCRNZ89kv0UuTTcX1EyY9ycta6NSR9jJJ3Fp8bwu7FlHmu/K0/YaujUrDmeRc/1PBBDfjoNaGQuhjSubSY0q4IJv6dIQgU3Q5ARkBbeWj0a/x97dwIl61PWd7zNvscsokYNRCIaXBBBooCiEsWICKKyI0GUTVCQoAiIIgREERBRdhCQsImGXXYEciJGQMWFRRaFxMTs+36S83k932v938zcnrk9c6fvvdXnzOme7nprearqqef3bNW4t1k0xvW8jRaHrRWyNABBJiIz5eljDLe97W03L3zhC5cLr/ECe747lHY9G09y7Z4I0Oig0LEIS6Bk6qG1futb37qk4XrYwx62+f7v//6l//zMcpEaL2nzvMmLUW5byCdJjFnX+Slw0FwUixHy7x6NfARlQviqr/qqc+lSy+de9gQAIytWCLzDcc7HxaHAWQKNQOrI8MdDYRS0xsOmz7sy0/VBMR5wHWQHgYi1oLENaJQY4zAhvu/Tgh0kEK2FqIOAxlpQO2h8Bx3ah620ERyNfRoFuF1WafOrnQk0zg80xvmOzzYPfLbxWklWbn3rWy/3vyRkWRMXatEYgcZB/D+NbvM4At713j1onazX8HqPb1tbB7WR/DD+dr61q9xh+/Og/qjrUoonjB7JZ/GI9vb5LFLbhOPRUnvQXG17fv17wv241tZWjxEgrfndur711QnNp/k7n7V43cbaOrE+J9ZApnbG/myjxfnWevudzFyMK+W9zy960YsWha0xZdHIqrEv2Vt3BhoRZ9S2ABkJoN5/9Ed/dPN93/d9V7nRNKJvExR2mZxtTGpffk+wzgqU/10HxJjFy29lHQigjULKxR7TeOts/Q9IyjbFXYolS253pj3AwsvGsCn2ybx3sWm3L+2dNtAYD/wyjlkrhCMv/MKlbQQl68GeJ+BIEsHiyfIptsd655OO2VpH7mDBX7pZe7ywqIOgw6S1ae+UFrTDQJ+06XlrVDYPbekf7VD7LzdQdesTwdjr93//9zdXu9rVzk1nt4H7QrvGoa/6Pe4RSpgSZVDK6Kv/G4e4NuNPO+u9bCLo0yE6aq7tKUKmfkcnPIPGy3j8nqCkf8akvPcOqw4y/eiVxbE4qpNSBkygcXQugFYBhvXZkOAk/vEWt7jFUuk65u1CztKAhndtdD+H+rto0WcXiNkPXa5obXKZ1Z8f//EfX/a4tW0d+k2GHM9bk7LmSHluredOW5pO9Y3ZDFNqJviNQEj/WvddtslN+8EPfvASI2oP4i/oaBwpuzznjNJXY9AHZfXxAx/4wOKKdpvb3OZc6lD72X63B+xbdB7PsTw61GFfeXVDc3sqrXQXorZvjSv5KTcZY1L/KCt1dhpDl4DqD16Ari7yRANjjc+qm6JXn8TzPO5xj9v8xm/8xrL/1WdcjV9bP/ETP7GstxTCyXT6g2b4nst373rXuy68A9/UBj7+0Y9+dPOABzxgc//7339Jt+zWepdyRttid+N1r3/965fnrn/96y/0+tjHPrbE9HqOB8y3f/u3L997/g1veMNGeTTRJoFbG6NVTD9GHsjF6AlPeMKyzmoj3pfFxzwGylrnxoAOFOPOILRFI/Ne8PVP/dRPLWvE2WGesy6gUZlU0XMEp+alPbWNAyRj1c/WuTn70i/90s2zn/3sxXXKnNemOvfJ6rYz0FhrFJqoDjML6YEPfODmF37hFzZuBTdZuUcpu81F5kKY47aJ27ffR2G9A3wMhEfDGG8MrWcOQv5nMT4bHqPAJG1gmRAwNZvPgfMJn/AJyxgcJvV9HPdZ9Hm2+QcUOE2gsXYX6tbsTMEOkk/5lE9Z1gTG7SDB5K0TjF8535fqussdMfrAStoejHXcH/5XV+Ai0DHumQ7p7nKRsECa0IQF+9BBnEAgjSghQ52Eq5JZdFNvAo5xF3fWOtNnbQPfgnftjdq9733vu/n5n//5zRd/8RdvfvInf/KcS6nDX1sOMLyQG6q2AJ2yuSmjn/afF6Bgv2nLgR7NE1Q6LNHUOIubKoNRhzQBBc3Qn6CmfmPSVrcQb1MUbdtjE2hso9BVf09Qtb7Ml3VhTj790z99EX4IHYLB14BaLRd6lpakhbBFqCKQ4/cEGzydUOn/BBvl3v/+92++7Mu+bNm31772tReBlgBmX3u1nq51rWstfaeUshaMp3PCXrJH0pqP+1fZrKHWsz3aevdujzz2sY/d/OAP/uDm137t15Y2Evr8jlbasj/sKYI3wOM3+6k2ySv6gC/Z97/8y7+8CO76hp4pRkZloeeBlHhWaf/z1hgFzs7A+BRap0wMVKKr+pXxezRsXlLMxO/8j08R1NvLudMAoeaGq9397ne/JXlAVij7WhtoqW5ymrGzkD360Y8+B2gSsIEBF/A+8YlPXOJvP+3TPm3hDd3x8PCHP3wJUr7hDW+4yH0pjvSpm60LcBZncM1rXnNz05vedOFJAdZrXOMam2/+5m9esitxw5a5Un/MWQpZ43zTm960UTb6WY94oDWnLmtS//BYQKNUsB/+8IcXId24lTFe/U9xVJyxNQtYAUvKoid+iAb/4B/8g81P//RPL+OzFtWBRuOdFvG5aH2cXT/KetZBoQbGeqtb3WoBUNwmO9fGNXScdk6z7M5AY9Rs+Yy4bXRE/ZVf+ZVFG/C7v/u7CxI0iaXBPQrzu1DmeJpEO8m6u901wJXAZdxpQyxcizjf0MyL636saeX/Uag6yX5XVy5TGHbWim4Ft3FrfwRQ+RdjZJf7/J4GzU+6ztMEGuu+pg1zwGCY1gBFxNOf/vTl8HdgOVS+7du+bVnzDgqpkH0m2DgACFNiveyPAuA6dNMcpu1PEE7zqT+jr63/EzoI77LiucVefQ5Iv/n8vve9bxFKHDTf+73fu2jGshgQ+BykHZrK6mfWkQ4tWi/jf/Ob37wIWsajf+p1MNk/6jSuF7zgBcsh4pU2DQ+1X9Qn8PeLvuiLNj/wAz+wCDsOblbD8fbnNIz2o/rf9a53Lc/IVPKc5zxnaT+6KKuc9h/5yEcugpcbuq9+9asv48gqo/8ErbXwd6FrcgKN81MuXp8wmUtxwmcWN+vJ2uSv7Z4q5UfL3VHO2sN6Yi+lcVeGECveTrp6a+bJT37yIvxpk+AGWEi3C2gQAAH3NOv2krVE+URLbc/RRr/uda87J5jXD7KCtZ1rj/o70zoL1afcKNjr73Of+9zNRz7ykc1DHvKQc0KftZ0FVBt4SxZEfCONPjmF4CtdsNdLXvKSzb3vfe9zQrvxSiGcEJrrr32R1Scg3p7WJ23rf9kWE+oTSFOsGHMuMPqUG3KeDH7Poqm9eAe+gVbtdwDQmlDG7dH3vOc9F7pQZuhHCQOyhrFOcHP2ogD6xE/8xEWA9dn6Yt2Rnh5/Awr0G/AkaFMk40t4Cl6C1vp5pzvdabnbJYuougnn6tY+AAeEWrf4Tp4Oyl3vetdbfssyF7j87M/+7GWcvsf3AgnqTUHlN4CYtQO/vdGNbrTwLfOg33g7WgAp6kK7LMo+KwNEWc/Xuc51Ni996UuX5wNgKZHMiTHc5S532fzWb/3WYm1xFvzO7/zOQrvW68gv1y5b23hnSufmPGumcaMFQG0/ok8xHNFsX+SrEwUaCJaGLiZncdqYUDKG4BVBjkvwbRNyKf6eaVjfLSQL0sFusf/mb/7mgsAxCJvW4kY7n9EuDc047vXCOm2ggVnoK+aWwGaTpmVmdvR7ZdI4ZwKfa+DsV+1pAo3WrHVurq0Nr6wR+IUAVmudFcxBRcimgcRIaY0INjRGhJJv+ZZv2dCCetFq0Vpl3Ugz70C3lzBbB7WX37qjZxS6chlKO0pAutvd7rakYnaIObhy/yR4v/a1r136xCKBuRuPw1wfP+mTPmk5dPTVAck1wTp3SDuo1MeNAy30jSDgMPTMhz70oWXMhDd98N1TnvKUxQ1G/cbzT/7JP1m0h+4g4opKw6d/vmdCf+Mb37jQwlgSqhJC1EnoIuDJ/Ed40q94iXLmJC3yk570pMUiqZxLVr2ML23ZSa3aCTS2A41xvY6KPfOVhtPaItAD4dZl3gLjeXAhQod6zHnnTe5GvudWYo1aQ4RPCgHluKlQHHBvsV7tV3uZAJ/Lj/VsrdJCE3yts4Rqa5rQlkA5aoNzOUGT8ey0/+wHPOJtb3vb5va3v/2irXdbOj7hlaCoDvsj5Z69ltXUDcuEUtYN+9ze94c3sQJIJYo/+N3rIBdC9fvdPKBNCglnZVafaKoPARDv6ERQzfqj/qzCyVR4lnK5Xdqz6sktDI3tbfOBP3nuoQ996MK78CFKiu43M5/2tXfC/g1ucINzKeitKd87w4EF2nrjJ494ZRmltOA+Zb49T37Jpex5z3vewkvxMCDlxje+8fIbYGiMgTSWCooV/fI8YGcu9cna8iwXfHNFoaKs3ylhJD/AP9HDnAOIxvze9753c7vb3W6xRAA/0dF4gRpnifGp05pD08CfvQLoqAOvZp1xF1hubYE/9arPSz+sNTIbeXctn43WDGsk4LSNl6bMHdebZ7NGP+Yxj1msU8YXCA2UbvMY2tb2Sf2+M9AYCYYgbSDfW+QIbjK8I8I48JGAJzWgS62eFmOa11w0MAromHb3LW95yyKEpH1MyzNqZw6yZqDFrkBj2/Np2HIVwSjy+bR5HToYnv7l12gNHMSgL7W5u1z6e5pAY02jBP80nNYH1ynuPt4dxkzbDhj/K0/oJbQz+TtYmLrtF+vJIZ4vss/qLebC/5ngrbdiLdYWjQ4Pz1q7hBQ+2w5Chy0ww5qgPr/RkH3+53/+IrR7Rt8dNsVKaJNVhNbPXgUAaAolxXAQB7Ycpg7GfHUdXrSwLCZvf/vbl/oIN8ap/8qxDjuUteFAdtjjAywxhAh9HDWK+Im9x0IBnBj7137t1y7CA8Ess3yWG22iAVoTulhuaC3RSFltxndyDdllH0ygcTzqjXwzl1pzTvNqTRKIadsDBCP/vhCgUe8SbNRhXwANrBCsY4R065LAaZ0Q7gj+NK3Wu2eVKZYpd5bcDgmGtOnW5ihg23vWm+/tjTFWMTokZxRPRdgk1Dp7uDklfHm+desZfMQ5ZK3nPZB74r3uda8lqD5rgfL4EJoS0gmmPDVo8HNzMhbf66P5wMPe/e53L3sxC4O+4CPabFxZZY1Vv3OXiieloNM3loXczr3nfob/Gb//A1QJ8MYgDSrlx4Me9KDFBYrwTJ5IyZKLZPwpGa6YDPPG6qwOfI5r501ucpOlrywTXtoz17/4i794bkHjKVmhjE28Bh4UeE3JoR60Az6MgasbqxywqS/OAe8AJNcqZcwJQIaehHsWbi9uqQBB8UAACCBrXgBx+8Q4WNsCPPUHQAMu/Q9AE+ADqf6nzAGMtY9mfkOPwCi6slp/93d/9+Y7v/M7zwHIFAUp29qHR5WBRmtIMmDAHw0ovbjelslTe+Y93no8DnM6pXcGGoehet875BDGprBYC+hM23JUQp/O0Pej1lB2iy+NIdpBxpB7wvrYY3T1zD5YBFrQ3jNzr03tBfoGpE5aM7ofs3lp9uK0gUZayBi6QyDh2uGdUIRxMzcTAhzkmYUx7lwPHE54iXVfUF6H2ehOkLYzANxhP/KrtIVpFfOlpv1jhS2A1DPjvnTI0qb96q/+6jLhHfr6qE8sAIQwbeZXzT2EVtABlyuUfe3lIPVKcAcutOF7h79+ZRHWL/TwykzOTO/AM2b9cmAnhOq3l8OVFo/gQ8jwGeCIdvraq35wRaBJq5akfQAAIABJREFUBIYc/EBNfT2plT6BxtEo2R4KGKaxJAA7VwPP1piUl1n0dgUa9sgo/Fo/1kAKAoHehLuE+Nx+rHcadHvLegfWvTojUqxZf7TcytpHeAABkGBq/1uDo8BUQKzxqjtFQkkmgARa9Pzo1Rmw10f7wV4aXSx9l6sZ8A20P/7xj1/KaM/zuX171zZrZPxHP6pPeXOi//oEOGU9MXd+R6OnPvWpi/Be3II6WXZp63PB1Ce8gAuPfU1xQSD3x3rA/Qcv5Lbzjne8Y3E7BfzsbWMF+CgJgC5lubFlMcDb0IEAjo/4E3TNtTLtfiAtdyPzgRb67V4sn4u1A3IJ/b6XXTReYX70kbJRv/Au/IqyCBj1O2vIy1/+8nPJLdCO8MztyQs90DgriX6n0NQ33wN2QIX1KKZD3wFN9EB/a5ZlpHUHGLP+5S6nndYwxRDgAhyjhTVvj7FSmzs0K6tTCT3K8saCZ/wURp4dZaIsGlm1jrbzr7pnUvioQ38B1qxsAfqU+bsoFo7at6OWOxGg0eHt3eBCeB1iNqHJ6s6MfM4wg23pt7Zp1I860H0tlzk0watgUv19xStesZjjaDIIAsqGVNGlzA3j2E7adWrbYrV5bHQbMH/U4knyJYT+01QV9GYcrYN9nZsrpV+nDTSiI+bv8LVWxqC91rXvaUUxaho+mjNaf6Dj8z7v85YD1qtgSAKwgOjRHUEbHewOQoILn3EBslyOHBjxqVErmvuCNhxytLEFfDpMuXQRLmiOaNYccNY02vmer6+XQ0o7Xsqweji07nGPeywHbQJgGjz7Cy3KVlKGF1peB5tD2vhyM+C2QSAhuOmfPwczcEGbmHtG/u0OS/zDocrFipZVfx38rDb8j3Nn0afczwgB6MP3Xj8c0g7rLCT5de+6RybQOB4FA8PmptggNGQBZP2meXVmeHVW1MI2Xn5QT5qfXGGLIbJerQV9sFdoyu0R+w2AJTgCGBRM3u1Z54I+dW75H+jlysdfPqWktat+bk/WZPwpMOW9DFLkCjyFEI0m9ie+kXBo/6R1N77xzAmE589uPOrVfwIj7XUuXviMvYf+BH98yrlWpizPlvDEnjcXwJN9af/iZ8YOnKCR2CpukgKUnZ+EdG6U173udRe60uoDA+YSfexxVlIAzx93JPVxOTVm2v8ETfTRpn6iHwuozwLum7cyWikbP9YfQAftCLDRynwBB/gXlzAWZuAmgR8d0cHYuIuxBqGN5+I1+m+ceBcgp1/oDiDkCoonaVPb4nfUY+2YV2srzX5xfugAGOJ7gIMrFLimdj5Q0rDcWgPmRJ/wO3PI+mI8nUcBDetZfQALK7D20V9/rVHt6Dcrdi6tART9UqfgbAAP0Evxam4CGsdVDq/Bee2hlXm0Fq3Z0eo3erscj8OcTukTAxpj9yw8RLCoM236HIFbwGlnzje0yx1otAAziZWxwf82NTOgQz8fTIdFZUPna/qNB8qu9Nt2OCWsZWEpu0WuKjayDdC46uu0aJzOhr6QWk8TaMRoR9fAtKRlb7E+8jd34AoEF7iM6X/jN37jkjmGwJLAgOlbP2VWIoRbp5hu+2M0Uxcwm4DT2oxWWdm05zlaN4cFuvguFwKaYsK5tc6tiNCuPXuT0KQ8CyTrgUOzrCyEAocWsGHMge2EwXydtWWf0MQRMFgv+BE7UAEk7TmUCSn+aI1p76Tw9DvhJEG0izBL66jPxsQdwOFLAOBGINjbSx/Qc+TdBAPuWIQmQCN6pxxBx8N40FHX4QQa2yk10iiF1HgOpNXlymPtWYNp+8fat/Hyw3piTSTEaougTMgihKVE4lJUph/adfs1cEFwDHjrV9nOPGv9AOKs98UeWMtZUdZCmTVn/3RuFvOXZVTciPgQe54VgNxRJqH4w+iKgibJIcbJMkjAFxuFnvrIVZIrofH43f7hjqMNewTIYcHM9Ud54N7ZbZ/pAx5H8MQ3aP0JrfYWCye+xFWSa09uVfY9YVW9YgUCBHgDJYR3NEdPgjBQox3uPf73PeGaEKrfyhK88YWsnmMaX/T8uZ/7uaWtXJrQI6vsGCwvdot7J16Nf6RlBwbUrx58Ci+zDlKu4IksbpRG5t1Y0ROt4kHq8D1XWUAzxYe1pQ/xnrT2BH7ng3WvnhJVWJvqKkENmrMiif/DW3MBRJsSGGXVBTT0E9jw/N3vfvdlvtQNMKKbs6ig8TJYqQefx7edB9ZGCqzOo/ZYFsqjxFCMZdGyRAHqZqmyTlizstCvA8K3c5jTL3EqQOP0u315tTCaho0s4Z0JmBYFs8L0AmgdGOvnLi+qzNFcDAqMa8i6czg4rIHcGJp+VO642phxDFk01IXx+h9zT6M+Bndj5BgmQZqAnNtVGVscaBit/4svIFCkxfWbNopvILzkskSwKJhSX9J6+s5zXAMclqW/7JCX2MKhSpBwiLGUJEDpOz9zhxFwlL+5Q1XbUntzFwgI5PqiTc/4Hh2ABVozWW8IIfoQKHfAERJogY2TawGtn8MWHWhHC2ZUX+NyEPJtpk30PY0kMEX4AF7StOWKqT7010faYf7GlB00lrmuTIvGxdidf9DGqIXPemwtWxcEfiCRYJcVUBxRzyRU511w3F7bKwFiewWoL7bB98UJdBcLwZCAa21lgRgFJfWNbrX6RQBncWsd9jtBjuBLGLQmUxRow54qJsFeBFQI/JQU6IGPlQwit8liucbLDDtv62MJHfLJZ8ERCMxilIKC5YEvvr1IkCbYE07LpKeuYsf0WRn7H5DIBQdfQCMWUGd7/Mp+5y6F5xGeWSrsRW2hg3hN8V72LXclAjgFiHoIncCL8Roj9x19JyRbH2X2wm/QvRTFeKm1hPdwz/Iq9iSrVQHq3tGG9cBa0PeC6Xlg+N48SGsb/zXngJTYIWOwTlOuGGsZrEoJq07ueI94xCPOuZOiKfoaVwDXejEGSS64duKX1n0WmdxNzQFrEJ4qQ5b5yLXWe4qmLAfOHBatrHEs2OpXdxaQwBq6Ja+hmefwS5/RxytwlLvfcfdg5UeA7LP+mEuuU9b9YeD8Qts7yecm0DhJal5gXRNoXCDh5mM7UyBrhsMgN0ZmWBozB0LMbRegMWpkCREj0HAg00Q5gAgQDhG+tlydMHECvENK5poSSjgYfE+wJojQrDmMaR0xWwxdG12Yxe/YAaAs0O4AcIho15jLYoUG2qBJkwVnTMVNsGChcNg5JAkJ3EOytGiP0O8wdYgbj9+4G3l30NF4qZPAHugJuGVd4IYCENC80RammcsVyoT7rK+ECFq3hMFiStCgO224Vtz85jdf3M8cTGjlcBfk7QCkfSYUZGoHKAATrhIEAJleWE+MHZBLYC3YdFo0dt6Cx6pgzNpkDuwF+0ZWMf7ogCHBvTXR+rpQoBGQzidcPaUlLZZCalPrKaBufwEGBN5AMj5ScHX+7QRCMVlf8RVfsVghugemdSxOyXr0Aq5Z50rJSri1ngEtwjhB2u/2mfVrbyuTZcfeI2QCNFmA0E2clf2fzz96AeHcJ4v7MA6CpVgS+8D+I7SzLFRXl13aRyxK9o9+6ZM6afPxCH/4G626vekFdLzmNa9ZLIZ4Lr5WWljlE6zNfbQ234R+88G9lGsXlyRxFuYlGrOM+E2d2lWHV4qa4kvQEhjCK8yfvV7QfkDPOPAEFgTuWoRpdLE29IWlh5IKCOLSpE7PEIYBIYDM/+bCWsGHuKfpawqXXD+BAgBq7KexejYQ5zN66KdxeqnfvOlT9wdl3Y2Xomn7pgyZynQ/iPOCkle9xssSAvRYy9zLxKoEStSTm5n2JGPAl73KdJVSrXMvUBuwPioD6KxGB/vJ2kNbZxugkWVuHxXRE2gcdZZPsdwEGqdI3Fn1kSiQ2RWzpJER/9AFRio4CaARg08DlPmaRrJASfneBQfGjAn+/ifEEwZK4Vi+dQIKgAEI0Kiph1aSQO3dQegdeGJRcHA4iB2MDkJ94ddLuCDgqJeGrFtxjZ2wAMgoLxNc2jwZVAjhlXEAYvz6TuAAdLTjYKIVK86iGBLjR2OHa0IY1wpj5QJRat0u38o9sUw0hCnav+hIIHJ4dWmUPqALDXOxFaU/zFcbTRzW5r0sVASpLtjikuEQ4yrBharnjfEoZv9ti28EoQCY8Usj3KHZ4aqeC3X92daHff49gSZAl5XRfI6ux9YU+gDI4mpy99vVopFwHFCwBwnwBHxrTdwPf3oxAAR2gqa+AdgsgLkWtvc9r68lhLDGuSHZ91lhSrWci6WyrHPWR+vYnrEPsk6gBSuszEqey71yDNKW5IFQ1rrVDoWFuoGc3C/RD2CzB+x9AjUQ4DPAU2yH/gIG+mff4zW5Zyn3nve851wWowLS9RstKCnwWPRTP6EUeKAMYZVglSq+KnrYe6wchOrchPAs+5JigtXSs15ltVL2RS960RL7AUigF/roT+lxy2QFkLCW2P9ZF7pUtGxa6ImO6s39qXg1YI8ih9Ul9yjrsKxolDNe+uw75Y0n6zX+CBBZ4+L08GWfzTMe3n0jvjOGrBlAif4VU1cWLf8HSsyVOcb7vfQ9t7sC5P2mfaAQqDRWdVhXyubqx7plzY7xssXp6ZssX2hdevQxVuq4bqejbDh+bm+YH8ombrmj5XM8s/eBv02gsQezMIHGHkzCFdyFGFRuMQ5Uh0KaoZMEGvlSO9Qx3TEZhIOEVlbAHu0crSA/Z/0CNrpNuxgldRRT4BDpAFOndnJfwvwJPn4niNFOOUAI+doifDiIMW2CjEOOn610hQ5jBw7GrryDmqZVzAIBwcEuVgLNCAr8zXNzrF0uVkBQIES/cg+h+S2TDfO8YEKB5QkKZa0pVsTY9KGbdZujwI269dnv+ia/ujGPQavqYG4XB+MQdGB7dVDnl61OFg0aTGMFeAggzVmAcZetM4HGduqN50Oud9a9tUp7b97MDUHfnBOUR0tCIO1CgVquJWOiEm45BUYTOgn4fqeZt78Ib9YyoatMVGmM1ZcG23q1n2i8gQPCfemZszAaS65Q3VpdMpGUBsYoExMBncBfNqD8761fe5YVQT/KKKUsVxn7yLq2dwU0U2C0363zLKh4Aw03cIIPZQk0jgCIvnFr4kJUW4GbERzqL8Bgr1JaoAMXMPUDD8aqXXsfH1AXBQowYhwsntaG/gNqhGPv3ReEJ5mXwCdgo7z5SDmhzwRr/cKjBEnjpWgx3rUhDkzAv/K0/V0Qp49jzBylEdcygMX3eB46+rM+49niClg+rBHnQBnHuKCxyAEzlBtoXGa1LBRogWejwX3uc59l3F4lGzD+Lhgt0N86KPakfUAh4zNei876bZzeWV+ynpgnY9GW/kjTq29eJToojs44KLUoS/xWpqwsiykM1jLfYVzgMB47gnCusO42WZc9Cf68nTsdrcQEGkej06mWmkDjVMk7K99CgXVSBsIvf2LMelfXqbVGusPZ9/lQJ8A44DBpmrWEDu4ODh2vEg3kF56W0G9lTIqhZy73XuzJKLx7Zh2s6rAh9DPZc19CFwIc7W008s5lgtZOfwns3A24YHBPIlilOXPIlgLTAca9pCw02jL+wI2Dm5Cg/4QXYzQmoMMYitPKoqP/+kZIyJ0GHdOeOdBoBKXpdKASHNK2opvDWl+5bMkq1aHqOcJPrg/8u2nLWI1oHgNd2ixD1i4bbAKN41GPgG4PJSymmTY/0ipz3eB2k5Cxq0Wj/aq94ogK7iYUEsLsTwKodQokEIS9W7+safYATbG+4im007kq0fzzrSfE+t5atQcIrO3z0i2n0SYcqtv+9VldxUuwqNhHXbSWLzuB2NoODMSX7Jc08vaIdglt9o4+B9jUb72rx77Wpt/qm/1U6lNggPLB/uyeDG1o0x7N198ei24AgQBoQIuSg2tSmd8oXLgYoT/LBUHXGGnV0UhMFyUHcIN3akdftYnnAC9ASfeKqKcskcZbelvB4urIahbfRGNKEG1wDQUOsjDkVsbiU0yDNUHhYmxdaAeAsq52+ziNP7CG1imEsuCiAXrgT9rR12LtinPQR58DngHX4mQCt+ZJ39BcGXRpTuP3xofnseQDea0V9GudWTt4LfBgbijAlAvEWzv6JFkIoOTMAD5KhlO8kray1qtzG/jfBjSMh/UdHddy5FHBzPE40IWVnkDjwuh2ok9NoHGi5JyVXQAFcpHAjB1ktF+lIFRdazRB/qhNrIEGxlnWGIIJZlsaWgKKAGeWCwdDAXcEJ+Zq5Wn+uDllySD0OMwcLKNPeMBAex0sCQYO2uIkMHoHBnBVBiZM24HN9cNvDnMHiT+AQhYS7wRwbk7apsETJB6dEtylbyRsoSlBIvenNNPo6DduDzLd6HfZTxzs2icMOIQ9Wya//J/TxDq0HcqEhi4XJBzw2XbQFvhZ3AmhgNWKZprbiywr3bKubgIfIZBAo1+5HKSVtg7WAPWoa2IsN4HG+amW61T7bhSYsrKZS3vVOqEpJlx6jhC9K9Cod6UnJ7iJg9CeRCVcByU/KDjbftSmdZqw5Rn9tnbsle7gSEjjQiN2wp4kOCmbxc/eKxua/WdflRDC3k1LnVWWWyMNvj2AHuhgnZb5MCFc/blkqVf/7Q3CpKBq/ckKqB5KBIIp/kQoBWQAb2M15vomhoPmnpAs3kq9zUFKAnwNH6MEwAuBfYI3y2H8Es8DEPQJf+CKxKpb7IF4C/QyBvQXxwYkEOTxOfvV79oSg8VFknLE96Uo1ja65GqE79LaF9/DYoAHARbqBGQJ0n43ZmsgQEMARzv8jiuTfuFHxS9QsPgDlPQTiMrV1LP6QqmCD7MAy96Ezypn7RcwLxBdoDiacoMFsNGNwkd/rEcWHiAulyjrrCBu856lrAB8QI4rG/4sZs26ZWUyd+bMnOLD+oGO+m3+tOP3QKZ60VAgv/PAGeqZAuvHmIyjWhu2uU7ZZ9z8DgIaF8KPT+uZCTROi7LHqHcCjWMQaxY9cQrkdpN5n9uSA4Zw2sG3C9BIi9M7po/RYtJSv2LwBHuHBDeM2iyjFEHYYezQvdGNbrT4HCdEqCshI+uAw0RbBV6rx0GWBgnDdygRWggL/temuozbwcXtAaDRHosFocGBRAAnyIi7YLKmjfVivud64IBVT1pPFgHpIB0ErDMOTgJMhz3BhZDBSkJAKR2iMuhCw0ZD5nuCDmFNG2hX5pYEt4CZ9rlMOfCBJZfuFeAZ4ED/Lt8jAKA9d4FomIuDvonRILgRaNMAG/OM0TjxrXhghe2HtJ+j0FQMgrVR+lAAk9CTNS+Bfpv29LDRaD/Nu/1hzQp0tm6sb2s3q5o6uP3YI0CCfSdYmSYcsLXurSOuUrTctPf2L2030G4MhPYEsVxN9L04DW0EvLSRsgCPYDmU0pXgiZeMafUJtMVhtH67rRz/0R8xA/iCPTcGcBP6jZmVI422OvTPnjJObfkrnfbo2ma/2i/oJAha37hK4UP2NqEUv+GapSzrgvgN/xdfYKz6hIdQEBCIxVfZu+7KQF8uX4R99CsTGB7HQs2dJ96kLqCENROf6BZvc0vBgJboiM8COniLdtCdAB/NszoBI6XsBUjwpoRzawdfwf/QzvziqeLdxjWZJSX3N7ERBHsv7Vgf4hEAGOeG9a0/aF5iAm5dxp9FIyuWOQG8An3qTPHECghAAWssYqxZ+LcX4IMXi1VjwQN0cilDF5YNYzOHzgfxStoH9oHDrMytldFV+LjcY+QDxmGPG2dA46jg5bjtnkT5CTROgoo71jGBxo4EnI9fMAXGtZepvPS2DsqEyV2BxsgEy/RB6HA4EmIdAjRaBBmHoUOgtK+ygGDiCTwE5DK2OISVJXwXvB6gGN2+EpRyTcKkE9JKz6iMQ0J/8tvtgidCRlo8gALQ6IIpdTkkaV5zL0nT5//ckGSqcQhneSFcSSmZ/7DDFCgyTv0s+1NWiwKxM+cHkPIDTmvLOiI7ij4AGYSQ0ggbsz4RJLiIlalLHnbPO1C90J7mljZU/eYFEBqtGOvgwwtZhNOisZ1q1jGBLDeg7ifwpO+sdxY2mnhCI0ENXct2swvQyAJnrZUtiIbXWtQPa9taKbuT8oRggqb1RFAFcvWTJju3IWu9+giM1pgMVMoFNPKv90x7In5EuCfIKkMYtBfVBziwwOEF3A3TamdhVI9+28t9p00WCv0wNnueBcO42o8pBvAp2vX4ibpKwhCPK34mHpL7ZAH7frfvgAj7jUBK2AUIlC0eA41p2llHCPL2NbckGn37W1wZ61JznfAPDKU4sd+1pWwX7QWEvFNEGKcxUFgQqtG/Cw+dASwMAb7WQ+8Ft5sX2cNKod2N2niYtaMNIAPYMDfGaKxllQo0oI3yrGUEeckh1K0fxuGdpaFUtyVFyDqufPE56JGLJ75lvAXD+82z+u8sKTmGejtvrKlcUVmQ4rNZGT0LwMXzrR3PphyyB8oM1hpuTbdvt+/+PyzReYY+8QLjHoGGcV2oQuE4fTlu2Qk0jkuxUyg/gcYpEHVWeWQKFDjtPW0TE7KDGtPKXcch4MA5jiZ7BBi5MXlXR9odDD/faYw45r52+7BPEjj047huXIcRpCD4EUzFrHv3W+V8p4/10/8FqOtXFzUZF+GB6xQAQ6PIPax85w4JglG+yZ4tBqI0vWNqRO1kfh9pkabL+Pq+sY407Pd1uQQ9go3yZcwCrgRdcgXwG+Ax3rJ8Ehq0CTSOtk3XZ8Q4//YtoQYAF8jKlaa1st5DR2vtD0uNa+swAWYss65/m9BzvmcDSOfr87gGS92Kh1jTXI0Ar1wf41vWcrEVgbX6kS/9SF9tHKRoGb9f84t1n6vPM/2NbY7++iNNRmsrMMD1CNDgBsWi4TvzXzajxliQemBK1juZ7FhmWKDUi/cUv5Ar5shXE6gDGcY0Zv1iRUsZBCQSxouhQHNAy5xQylibFC0E/THWJsFYW2Nq8i5NLdNgFrrofBJKjoPmaOSRPo9nTLzR2kqpleXX+YW/s4oBU8aZla/xBhDi6bucX8VOoTEAeVDWqePu9dMsP4HGaVL3iHVPoHFEQs1iJ06BNcMmJPM9dSB1OVcAAVMto8lRO3KQgDQetmM9hwklo7Cf8HGxgMbYP7RKu5wGdxyfw9Dv6JZ7kwOINYALEu0us7zxcEXwf65fCUcJPh1KCShrEKSOse0RYKw/R7NR25Uw47t82MsSU9C9PvE5vstd7rJoHzs4o8E2IfIoa2QCjaNQ6Q9jpCq9T0BjHMEaOGxbI7sCjdrO0mbtWsePecxjFlDMashiUBrp4p8SKNtH434Yv+vzuIfG8bYX+u58401wH4GG7+z1w4AGnjMqXmjfWSdKbY1/pCjSB3s2TX4KBHVTGsgg51lxLN1sXfatka+N/Hb9ORfU3MDwOpkCuThxaS2AungvrkVoL3YoJUqC9ugWF/3wS3WILeM6xnWVIqbbzg8CP0fbQdtLrddibY1Wff1Dk1IAZ0nn6iaAndstoF8skblFs5I3xO/G9ba9Z/9/iQk0LoRqV/gzE2hc4QtgD4Yf4KAZ5QvrUCrgOk0Ohlvu8V26vAYa59MGHiSIjJr9XfqRsHGQhjHBYjwYRg0mWgQG0kxVtlSc6qClKzMLv2y/cb3iRsFihJ581htnrggBjhE0NO4RMKwFzxGYrIWfUQiqvfpsPOWdd9Bz6+AKIVA3F7MsMSepVZxA42gr+CDAnpB61haNo43g9EuhhyBemn4KEzEFtOz59bdP0/bH8w4T+o5jDRr51PksPwmv7dMsMqMlZaTUCCL0lwKIIojygtvOaGXNmuD5gxI1sCiIl3EZqrirXNVGvrYGPI0lWnSJYVmrZNcC5gRHoytexnXO71xwBWz7jfWDVaOUwfUxd9CUHerHG0up7Fk8kdsVPuqzPo3WhdNYWSN/jM9rd0ziUQpgsSy57rmskZUnOgF75ih3QH0NYO1iEZ5A4zRm/TKvcwKNy3yC93h4Hba5/pR2UsCdQMH8lDHYfFrLPGRYxzH/Wudp/bMIdOCo3wtDzg2gw21NvlHg3pW044G/1moGRNbCvPb1fy1QtI+LqeiAEbzpkOVXzYeYoMDC4Xe/leayTDjaaz7GNgIYCSXj2EeAsQYn6/4nWCjnUC8lpP+NS7pEfuriM7gAWBMdkOan1MHHnf+D5moCjaOt4Ak0DqdTLp34hn3DbYcFzmexXYKbu4em1LztkYNA+7hfEgYPsqque7RNS73eo+3z3CHX/EabjclYWCv4/HsnuEshWzpb/bR325tlVLJfiy3wGfASw+EzPrVOGDDylnFvjnw+Vy1timdjzUBnwnZ8vJgLY8jlkmKllMHqwHtGRY6yLAH66/fOni4sBVI8U5zD0XbObqXW+647YJpr1hbAqiQGZfIS4zIGn3f2oeMuAeGNZgKN3eb1inx6Ao0rctr3ZtBp2RLgv/ALv3CJK+ggwUxL0Tcy+aNoZMa1rbwDxHdjrIfv/HllKfB57Zbgu7VgsM01YxuRR6F8BDa1M2q2EgQSDNbavp5x2CiTdo7gY7wOznK5l/ffoVrqXGMfAVcZqBr3OP6DQM4oyIx9PR/QSPOpbYBCP803y1aauTL3jALRNroe9fcJNI5GqX0AGocBxXF9rj+Pmv6jjfSqpbbt75EH5dpHCBN/YP36ndBbogRrOAF31PqvgUS9GIFGfPIgPjT2+nwWjTWYKKj6oPZ9N1o0/C94HLBy7w63pVylGksa9Pqd9ca+zoUHX1IXa0J8tzEdBDRGS6Y60Ll+d3dGt6hTUAWKBKpLMuE1ZsSr7XFNN05AI4VHCq34WvWqL2XOGD9yEutrvV71te+MvTgSdMe3gR9j9wI4uKQVp4c2IyhrTurzek8fp/8TaByHWrPsQoEJNOZCOCsKJFynsXKIPOQhD1ncDTD9cvFjsl5pqo4CMlrbo/aw4MZM/spgvKM5edQMVr49sgYA2wSRbXQdD5YRdBwGNMYDubodJmkfOwT1G4gg7IyxHcrsqjXtAAAgAElEQVQSEFg4HEyysnTx3eg+kXtAbYwHnu9GDeN6DKMwE30OAiZjPQXj126xOA7SAIfyo4/7Ntoe5fcJNI5CpbOL0ah3BwHu862zwwT3o432D0sdxWI68qIu/xz7C+jjY13Y2WVvhMWUGevxpXQZlQ9rIB8viFeslSDjWA8DXLXf/h7LNfaswMVclLXO3qQ1V24EA2t5Iqt1ip5u2E6gH8exprd+ZR1RTl2eK3FIcV3VNd6mnnuVfpsD/1NaBIr0p7TAraWCzf2WVdfzZQY0jym7cmk635radj6Mvx+0xsfA7foUPZuzFEr6FgAbz9PA3+iWps8HubcddX9MoHFUSs1y5ygwgcZcDGdJgfGwdVC7IVU+ecx99M/Xx8y+RwUanumwHg/iDr010Bi1hqPgPQKNaHWcPhyVvgf1tUNw3KfrA6pDx0GJht1a7Fna1e7rUM7B5PAmwHevBUG/eA7PJDgkBIxjHgHCNo3xQXQbaRENHVzRu7sF6lN+1KMP+CggHZW2B5WbQONo1FufEQm95uQ0YzRGoDEK2iMoHwXVcb2uwfFh838+CmzLcDfGWQSS7a8shbTKCYjWc77y1rT/x0Bf5dpPKT/67qCx+y4rn/e1dn2cs4OUGPGVaDa2EdCpDu94QncLARu+AxpK/1qfG1ffK5uVVb19TwAevz8IKPmulLNZo/su2pmD7p1oTCyiFCj6xJrRnT3NdS5G6BvdSlWbW6p2zFfgZgRMvh+tPYetoW1AY62wWc+zegMPAR/z0N0ZPnMv7dzK/bUbwXOf7dLYcU+0fo7GAa5aagKNC6HaFf7MBBpX+AI4w+HHvDsgMESXDr30pS9dcss72AjNY0BczHIbE18P6yAQUbsJ+AeZwmP+64PwNIDGYW3Vz/WYs1aMfrelZHTo5LaR0J6blL73l3BToP1aeBrpuO7fGmgcZLk4TGvn2ejdYa6s77qUC9BMA5w16zBaXMgynkDjaFTbF6CR4D1q+tfgovV2EkDjKP7s7QFruCBiwmoZjLowLs18guM68Ln92B4Ysz21P0Z+lZAcAD8MaJwPlK1nf63oOMhamrVxBEVlg9L3aKA/ZQ7M1ae0vvZ0d4EEag7i5ymEEvgb68gTgAqWWdYM/KJ7jYzN55RVYyxN2nx0DTCMPEi72ixJRReJGnuAMTem8+2gbWfUOGcjqGwecuVtHnzfPUbeZQ6kLOpelm6TN+YSe+hDd5f4Lne2o+38g0tNoLEL9a7QZyfQuEInfk+G3frDwDFSGUnk4x+DgBPyxyDo9brdk+HMbuwhBc4H4OouYUWwvAsGE0RGILVNaNjDYZ9Yl84KaGQNaP93e3MX2fmeBc+LEJimmRCmDG0voQgv4ctOyBoFNHNubFxr/K5cqZ4JsCwSXmmGU3iMAmKCW4qHhET9omkXsOwy0Nw1s0IEtItTwP9o4fO7F3BNcKxe/SpZBjrkTtrlnGPq7+ikjdF1xlhYWzyjP/po3NE5q6L3NPxd9DeOM0GTckJ/uxgxwR7d1a2cMtFrdIPKgqqc37th22fPBFJKzWpMfus5YysGwZicDfraBYrdJ1QMQ+5P0cn49E+9+u8VEDKOMlVZG8aTNSaLzTgX5sb3+qQsmnSPkXoLSCfwaxMwSElkTLmflUmqNajPBeR7JquZyw0FtrP+esY6Zbkx1hHIHsX170KYxAQaF0K1K/yZCTSu8AWwJ8PvEJLDXDpBB3QaxYPM6hNo7MnEXQLdOMzy0hryzt98Ao2DJ/OsgEYAMStbwjch9Hu+53sWATntbbEQP/zDP7wIXrn5CFyWxYxQpvwznvGMRaAMWLiATh0ENYBASlPPqo+gX/CxMgGcwIH3LhTVV/UmJPvNmlLvBz/4wc1TnvKUJW238vhZrkME5PicProsTptXv/rVF6GRxprw7OI5Qvntbne75Rb2Lm4LCOVOo74xq15B6vgr4bu7F9w14UX49SKko08CdODA7+roBvbucqjP1ZmQrh3j8LzgbH12F85tbnObzTd8wzdspGDVV6ln3/3ud28+4zM+YwEVWSLM8T3vec8lvXXfaSO6UgQQst307pX7p36+/e1v3zz96U/fvPCFL1wASXEauRIZo7bMKyAglfpDH/rQJcOhdLvqeM973rN8/7znPW+ZJ/No3u9zn/ssSSq8zI15fPjDH77MQ2NHvw9/+MPL2NTj1uwHPvCBS+YxzxL8gZrRwtCOyw1NOWP8si/7snN3HbXutGP+0Pb2t7/9sg6claz/17jGNa5yme1pJM+orxNoXAKH3r51cQKNfZuRK7M/+eA6AGQLwTzTPm1zybkyKTZHfVQKHAY00hZPoHF+Sp4V0NCr3EbS+pbB6c1vfvMitBLmCbaEO/dY/MIv/MLmete73iKcE2gJsgQ0Am/uKT6rT4pWF7P5TPCmef7e7/3ezf3ud7/N1a52tau4mSRQR6mRJlnACL0E0Nx1CI0J1S6qc7eGVxndEp4Jj/ngS+/s4jUCv/6WUlV7viOo+vyxj33snG9+7lne1Wk8o6tQ7kz1PZekbo0muAIOZYZSLr9+n0cQgRfrv/4GavSnYGR0otXP+iN9NqH5iU984lIGrQAFz6CTPhh/bkHK09gDHMaqnZJbOA+AFtmvzK8+aquAaPN/hzvcYfO+971v89u//duLZUHq1y64y3XI/8AoGmrPK16gTbdrmy90UTewAMBYI6wM6CQ74kte8pIl/g1NfB948/uzn/3szb3uda9lLNaodVv8mbEp23rUfnR138jd73735aZvaxBtpOb1WfmAIVAMbLiEFZApEYH3Lic8iuvfUXnoWG4CjQuh2hX+zAQaV/gCOMPhrw9rTN3BjHnLuY75ltp2HUcxLRpnOHGXWNNroDEKXISJCTT2E2iYl4KQC7ImeJeNjlB9pzvdafNzP/dzixD21Kc+dbknhjVUADChy63UN77xjRdB8Ra3uMUivBJ2v/Irv3K5R0ZdhE6CIgGVtpvwdutb33qpo/ZzCxr5Tm4qYwaiYg+KHVA/d1CZ9LSbq1NCt3fCOSG6LEPKE1QBKbdaAxgETUIoDbaMcQRdLqZ/82/+zXOZIwm4BUnT3BM08dNAg/ZzLSr+gKCOdvqAxtrpZumCtbO6EJTRr2dzV8sFCa8OOKCtuXnxi1+8WI8KFlfnK1/5ys13fMd3LP0CCFhLsiC5FNDN6qwT7sgQr3eta13rnGXBmWDejY1150lPetJyRjQX3r/2a792Ee7Rzv/GWMxIF5Te+c53XqxXzhpzbuwEehaxZz7zmct68GdtsUYR+B//+MdvvvVbv3WxUuUyxqpxj3vcY5kj47nJTW6yjMm6Ua/1oqx2XZb6RV/0RQtwYsEoBs2YlDFnLCvo8bM/+7ObL//yL1/6hd6tQ/UZu7X9xje+cQEbH/jAB5ZxGGvZwXJ5Ow1WPYHGaVD1Mq9zAo3LfIL3fHhpkjqsMGEHPO3UmLoPE/fKypE7xZ4Pb3ZvTygQ2BhBRwG1ujhdpw6fqLOyaLTHR+06gS43n/zsCaL4xg1ucIPFNYq2mFBNsKPhJpxz3bn+9a+/CI+sIVxcCIilPFWeJeGHfuiHFsGOsEuo9DnhLf5DsNX2GKRcALE+E7a5S73oRS9aBHPtlBkpflccRT74hE2CpnLa5bpzoxvdaOlrlgrtE0Af9KAHLYoY/ZU8I1eg4ghG33w81IsgLybFeHznjwCuTeWz4KgDSOL25EUAzuLRhaZZh3IbUqe6vNBXHUDRHe94x0UoL/OUPqiXwP5d3/VdC2BgBfLeGvMslyPCOrDl9m/WEKBjpPH973//BXABcKwSBc9rz3gI3oAGsMOq4EwpFgftbnvb225e8IIXLBYvcwYQWSsJ0QG2X/3VX13a/dzP/dxzLndAq9vRXXwK3LKMlXhD380JfpJViqsVtzEg+NrXvvY5i1ZAurtVik/RB66BUr1nKbGm1jEorP7a0j7riTFqsxiQg5KbnAQ7nkDjJKh4hdUxgcYVNuF7NlxM3F/uUQ4xggM3Bsw1n+bcDToAdskDvmckmN05JQoEKlpb+fz3/Qg0CFpiNGhSZzD4VSfkrIBGvRiBBsHXfOYy452QSHAk3LklGs/gnsKC4X/+8sBHgh2tvjnmVuM7PIdgSvh/wAMesKTX9h3BVF0F7BKwutE6V6GRDxFg8S71EEDFZFhP3FzS2I93NxhfLlnVg+fRUgMYX/AFX7C454zZlHLbITzTygNGgEZWkWiWj34Cqu+Lg8tNB3DwWd9o3ItfyLVKndoDDoAP9DUX6izwOBBjHnwPWLF8cJcC7riLdd9FfRNDcbe73W0BBNoeb7LWx1zPAk6sGiwFAJ7f1I/G4hKAEUJ8QdbqBFK4zxH6WTcAHe1YAwRxFpXf/M3fXIT0gB4w+pa3vGUBoMpbP+pCF5/RwNj11WfWD/MK+Bkrelib1tMnf/InL+sLHc2NdfbLv/zL5y5H1T/uTl7oql+eZc0YgZI+Gq+xqa+0yFk1vOv30572tM29733vzeMe97ilzoL6J9D4gxX3cf/3MJv2KR08s9r/nwITaMxVcdYUwEjzxfXuAHGQpv1LUBxjNfrtrPs+299fCpwPaPgtoGFdTaBx+DyeJdBI+NWH7oTRUwIjgbB4gde85jWbb/zGb1yELGULts7yoDyhDV8p0Dr3F2UI1XhPPvLqJcw+4QlPWLTLfqNRzorShXtp+QmhBEqC53Wve93FNej5z3/+IjiW7YrQmrXBd2Wa8p5bFS091y0uO7TtQFKv4hj+7t/9u5tf/MVf3DziEY9YgFHCctaZXLAI18V0cK8BYLg0GWsXohJ0G4v6jVeAdFYhgIuAC1gRrgna3/RN37T5lV/5laXP6EKwVi9LSwHSLDM0/8BGrlkl9XjrW9+6+Zqv+ZqlXn1EZ1p4/c4CQtGkXywJnuMCl9uTcvpCeAcyrIuAZLd7P/e5z10C63/t135t2duAUJmrok9KKxYWcRmC07XFQmJcBcabM2AJmFC/+QI4P/MzP3OxoH3VV33VuaxmaAwYqceYPKdt881Kpb/Vpx/WMJqKy2Ah4Q6FZr4zJuBVeets3Avohq76BJAqw/pSquHGdhrceVo0ToOql3mdE2hc5hO8x8MbwQIG7uByQDkcaSITJIrVaCgzPmOPJ3WPunYY0CgI0+8O+wk0zj9pZwU01sqEMWZDj+sXwY/g/WM/9mOLVppQx43k1a9+9SLkJeATNIEFQcCE42IrCGeBCIL7O97xjs3b3va2RRAmaPPRJ7ASPLt0T/sE4YAOoVKGK3EVBL6b3vSmi7BIIDWOtPRlplonuFCfcegTVytuP4RsQj9ARIvOEsPSwSLgf9YM7j76UGB2MRLqK0CYRp7Wm0BtHMAMoZfVhSCs72gDGKEhy544hfe///2L5YGWH62V9X7Xu951KYuuEnfg2QK0ZfcSNwIg+R7QYAVJe186WhYj7mHoi897vnS2Zc/Sf/OkL6WOLUVtQeBciwTPo7Oxejb3M1YuFh/zysUICASw9OFbvuVbln6iNdo8+tGPXuoxT8WhZDXI2uP/MlzpB1DAdY17nIxgxVw86lGPWkCROCG0th4I5taY8rlqOdtKgMLNDtCQyEA94lTQxzkI/Fg7xWmgS/siFz5xOsq8853vPHenhvLdYn7SLHkCjZOm6BVQ3wQaV8Ak79EQRyPm6LpSIKPDgC+1QL+ytHSIlJml4Rx0WO/RUE+9K4Tk0k1qzOHioEqw8ZvPDts0qKXjvBIsQlkturwq95SCM8uQIx5IcDBBRbYX6w3NRu0zehUfdCXQbly8ZwU0RqCI5gGFbt7OcmGd4x/mr0vLaNZlkGoPEOzMJ7BgLxCSPZO7DwGVkElLzbXmi7/4i5f6crdLC54ble8TnH3WTgI/q4lgbfxKnbk+dQ+EdVTq1DTPNPSEYc+IK3jZy1629He8q8L/3e8BECiXNaRL8axd/RrvjzAO1gaCf1YJWn4C6rve9a5zlgLfcTcDcrpUD6AAdtQPoHi3fwA5bb/85S9f3JOe/OQnLzT7vM/7vIUP3fKWt1ysOwWlB+SMh5AvXiG32Vy60NH4Pa9uAjiwlWa/LF0FuXONetjDHrYAoiw3gTUWHFYlqWJZR7rws7gbICsXLBYoa8qY/QGn1oY5ag16by5aZyw75qH4my4N1JYg9e///u9fXOdk2Sro3vyp21wDLNahcYhZAXqMXTtAG8Ai1a4saAEeYBNIBlhb/8CL9W0ugLrKBjSthxGM7npuTqBx6kf75dfABBqX35zu84jWQCNhrgNdJhAaJgcHhj5eSBXzxygdUlf6a/QPD2QkVAfcHAoOoYShaHda/rv7OCdprtEgf23rqkBZQhOAQUjy7qDPnS9wMQbYTqDxf5f1hCbWIOEJDQmQ3JessTETUy4zx10bY7akhM98+HORUnfpS61pQpjvrH/94WbklRuMd4JhsQv85QncwKaMQIRmwqu6BE+rW6pTwb8BBmMOLKhH2dK20qQTjr3wMQJ1N0pnoSUs8u/PP78YhgLdyzoFrND+W6sEYRpvvvhoj96sL+53KCNRl/3FY9WnbX3kZkUoloGLtcb65u5E4EVLrkysQgRzrqulSGXNkFJWGmDP+F9gdmMCygRsAzZABb7NNQ3dCdDoov4AmjllTdFv9ED/Lg1ULnBmzM2BZ8S+sBTZmwFNVgWxOYKhWZ1KLUx4t0fN5etf//qFPuZRe9YRKwr3KN9rX4C2uUaPLs1LmAZyzJM1g66eF6QPdKEXWnkZe3e6KA9YsDCgd3E4LCK+zw1K++jF2gQgs04BqcYI8AFawIxMWN0Jog+tQ3TRT4o5bYoJEoCfUsR75wLajpc6HncvjuUn0NiFelfosxNoXKETf0bDHoFGGqNcWTBe/tA0VA5NmqiEZIwyrUzawF01M2dEghNrNt/s8uQ7pAgtDlEHIBrS0JUi2AGRFrEsLSfWmT2tqDVi7NZebhpleHH4o5fD3yVgNOEOfa/8q7u0y3dXGsgw5rOyaGi7ezTsfX/FXmShABAEctsD3FTMGSEw4VLKWu47rffcbgieBEACprknxNIcE0yLS0ioLWVumuGENmuhdLa+oyHnugWw2HsJZN1DUXwEzT/B0FisR5psz/neS2pdgFdAs9iT3HL85rPsWoRl9XPV4XYDPIgPKFhe30sJrJ/Pec5zFtcpMRCAh1gM9Io3cDMSO9Hz6laWlUN7YjKyTqAbcEDgFawuRiFehP6eAc4AmzJK9Yx5AQBdypdFSX/KgNVdFGiCRuIPzBFXpPZhsQqAhn6rO8WT927gNp9iNbLm6os9/oY3vGGpU189i+7q9zlQ5BlgB70DGGjCDUsMDYtTN9EHfltz1lqWY/Wpw3rNwmAeS3TC5ax5057vucVZSwF59FIm1632hXbyANAvmaeA21zhUtIFqrOeodGFgn9tT6Cxp4fdPndrAo19np3Lr28j0EjwHX1JMWNlHJK0PTHbtKRp4q9EgW+9GtAvejg0aVO5i9AmCm5kskenyo1a+ctvZZ1/RNZUmt/uB+gCL7TL5YzQqmyCUxfElbs/frnmm5czPc8KaFi7CZdZDroRm4AOUHAVwSukKpVF6Nd//deXNU8Djn/gJ/n2BxzbD60JPvEy/HC18V1xAj1HsKX5104pbZUrXiPrzdqtyO8Ed2CIll29BbQrm5BPWKT9ZlHzAmxYMsQ58PP3e9mh1EmQ9z+BFF0EDLN2cDe1TtGsvnq37lk3AGh/QII+af9nfuZnNl/91V+9aOmBMmMFiPS3i+24FYpbUQfala1KPVIIA0Re5sYz6M5FiZWhtdMN5d1NQSjWt9zPUpaw9tiD9h+3Ltp6QrvbuykECu5HExmnuCcBJ+ikbX0yXrTWB+uCFQZdxOwAcd20rS/mw1phCesSQCCnbGPqAlT1kzAfIOs88j16ZAkh3EcH77mF+ay9XPD0D3Bw0aRxsQRaz/6nYLMmtQFs4eXWRFY9/fc5VzyuU8YhZsVN91mx9MV8BXSVz3Ngl7NgAo3Lmduf0tgm0Dglws5qD6TA2qLRoe/A5FuK4ecvS+vU/Rll3uj5K92agbhoMKb+JDxIkUhwIKiMAlXCcwdMWq3LeZlmMWutEHayjBEkCFUEKnQK0BY3FNBwoOeCUnae0W3ncqZfYzsroJHwiTeYQ3NGcKs/5sqc0MwDHATiL/mSL1nmi2WKNpsbT3dpdDGfurogjzBLWCZAEtjsoS4F9N5LX0aXqQB+e6y+Ki+wmNabYEloJdxXr+fe9KY3LcI4iwEhk4B8wxvecBmbNrkVPetZz1qAB5et1q860sQDG+hQwDprpoxZ6iu2RNsufSMEq1d7XKDUBwSwgqAbF6Cb3/zmi7DO0iA2rjbROAsKAOIPwNF/AixLCfqbG/ui+IOb3exmCxAoHXBzR3Am8HP7ygIg6LuLAs2RF/AkboFrFloKpPYC3IBMbXE54mrLZUi8ira9unuCcM5NK15nHL/0S7907hI833NPEqNRrEvWFRYOZ5H51ab1IosVMMt1DKAZYyHQK+v7yJdHK7w28JP6Yy34Q3vxFbkA6r8YE1Yr4JEVhqWtOBc00ifzav4BM2BLPI3YjuoPDGu3tna1ZkyLxpXA8U9hjBNonAJRZ5WHUmANNBKUs1Dkr5yPfGkfqzBBo9tgr2RS5w7kEGwfO1Ac/FwaaMwIOaMmK0H6SrAIjaAUDRJYrRmCD0A7BscTVErl6bfcq9Yue6eZOnIf1/NZAY1okVWOcNlNyb4zdwRX9xgQymmv7YkCZglpBDhgg6aXhjtNdGlUCcSsAV6jawrLCIGyjFS5XOW+hSYFLreXlCV8WjusEdYSLTWexrroNa5JZYGCXHYIqtYoYV92KcBHmls80D5OE2/M4kD0RbCwLErxTfUD1PpSQHhuYgTVMjPhGWJTCNPADPchgEMbwAPQhlayTxH008CryzwAGwAdK6o4AoKvMr4DQvzOWiL+oYxY6FUwuLlAU/VpU1tp7NEMyHjVq161ABBuXqy0JQVBR3uT8C0mASgx1mKrEqzNP1CDpoLhKV9YrlK26K+sTsoBZeaDZUA9wAzLAiHeS99YRrr4z3donPWluY3nKl/a3SxzPZN7l/kDjHPbyr3Ks0CEusyPeB4AUVvWrb5pu0sSgUtr3Dq2P9C5VLxdbmldZHnbNT5vWjT2kUvveZ8m0NjzCbrMurcGGh3YmC/mSmPmoMJsHT6Y2uhaNZp+x7ouMzIdaTijVafAcLRycNLmlj1pdJ0qOFMDV4pVqEO2uwPywy7Wx//do5BwNvrfxyOzkFTfkSbpMih0lkCjQFqCNAGSNpegRKAlVBGIubQQrsfUrvmlE1QJkW6SJpQn3HNVEizcTdb2BWBBmEwQtW+0439CoDVBwANwvNtr7Tt9IdQVoOvyNFp4e1B/c/mxhgpMx+NY1fye0Kic9LHuYtB3wj/h1vhYNASKs4hoW+rZxz72sctvhFZa7fpY/In2gADgwRiAAqCFJh8IoM0HarhcKlNAudu40QZAU4fxpXG3pPFqfRY/gI7azWKoTm5YLA0AQ7+VclWfH/jABy5jYIUBctBEP8TKNCYCNq1+AejRvP3nVnD9M6cJz8VEoB86AhMybZl7Fo2v+7qvW4AoVzg0I7gDU1ywACO/q6M4EDEwXJLUk/Bf0DlaCdpmwTJH8dmUFMbUnKDB6PokCF3chRvoWaHNtfL4TzevA5SAiP5qm5UjF74Cz1myWK2AD/eKtJ7NdWtSvwJnJ8G7JtC4DJj6xR7CBBoXm+JXdnsjOBi16w7sUlSm5RoP8vGWcBQc4xOubIr+wY2/ZZuijeOHLONLbggOTd+Plo8rxaIRWPXe7cm5NgRmrTOHcj7z4w3JAWHPoHGayysFpB003hHsn2bWKW2rPz94a1bbBDCCI4GbNpuQSdiz7q1x5fwRdH1PGCPIyU7EB946YCngskNgw2+ycFkD6pCliQuTV8HYWTOycAXWc0cpbbL/CcsBDQIkQXXMEofX5fqUH7/n9VWWJ5p3fRH/wPLAZYogSRC3PlkZWC4lfbAuCZbaQYuCgHMl8huBXzC4DEbiHQAYoIWAjG7Ws0BignVgilXCHRHiBdCEZUHfuCyhDf7idwHN7TPg4zu/8zuXFLlcOKXUNU590DeKJCBDMDW60thzcdKm+gnNgAftPaG6OznMUbEh6gEeWX60zXJQ/EsuWMbETUqWLtaMslup11yzmrAE4AGC4LlyoQvQoi/OF+PjwiaexAuIzGqSlQbNuFM1h0BKfS1Ww2/qGpMJyGxmLlimuH9JB+z31iF6AdDAYLFGguuBS31Tt7ViHrl06Y/ygeRizooTqb8nwfcn0LjSJY4LGP8EGhdAtPnIpMAeUGDcuwEvBwp/ZVq6rEFZMa602II9mKLLogtnadEYCZgyAigkDBL8EqgImoTMshwpw/UlcNIYAkmjH3vKD++EWEIegbn7Edagcvx/FNzKKkTgZ1EkjGdV9ExxHF3aN1oV7VVjyc2phAX641nCakDFWPWPZWLUVqeASXsd7QAr9RLIvbtDQnY/FoMAdBY8QMB3uatxPXvkIx+59I2VgouOerrzARiihe8m8frD2gC05NZE046u3gEqNELvgprxJp+BJOPqlnNjNqdlzzPnrBD+l5GKpYo1ongJfddPqYHF6QAx443i+pdlBH20qY9ZNIyrDFhlgeLaVIxQcRbejUcZ5fWxdXE+JUTB2fqgLc+px5/P8Wi0KZFBFyX6ndVtjC3jOsYqJN7G5YatwTwEWgOjy95RmdK478fPZfECfoFDF0yOlpILaeuofbqQch/3f69034cLodoJPzOBxgkTdFY3KXCRKDCBxkUi9BXezFkBjYTW4irGaThImFl/RyDqpY6E9oOmk2CmfAJaQbsjGBjrSqhX52ipiFa5IGmXe80znvGMxSqhjbT/Beiu+2Xc9UN99c33AYPS9dbemOSh79axQIMAACAASURBVGqHUF5mJP0miHPXyeUKcElR4Z2wCmQZF4GaexptPwHfnyxMZU8ahWr19T03JLEjNO4CzrOoBmJybcsdUVvj+MY4gsr6HShQn/6x6FCoqIPm3u+lheW+xerltnZgqKxX6NZ8cUUj4Bs/SxGrAguKm9eBJ1YPYy2YHu2qx+eDrAPNV6A1oGt+mqPKBCZHV87omeCeRU8ZgEN/vMwLqxyrFJpkMcqal5uasmsxe2xjG2sby/Y5oAHABTTW4HZbvRfz9wk0Lia1D2lrAo09mITZhUmBC6DABBoXQLT5yLEpcFZAo46W9GCtMfb/KAiN2v1trm3rMdXW+D2h7XxAo2cSXLuhvFgNWnbuW7TNXHC4OQWa1sDnoP4mbNePdUrSxuv7kQ6VH583rkAEVxyBxgTF3MKyvBiDfhPki4m5yU1ussRJcM0pE1fxGgnJWVxYIry4twnW5mol9kL63GIPCO5dCDgK31mbolHgJ+GeJl+cgjtGABiW25ve9KYLcCCEc8OS6QrA4bJ1m9vc5pwrXf0q+UgWA88aK1oZg4sLjZFFqksZ1Q0olS62FMeB0XF+xvEcJNBvW5fj5hyBTLR4z3ves7hbcbsyT77nRmc8AFPjCJDuAjTGvo77IssiyxN3LhYNr31NkjGBxrFZ/sk/MIHGydN01jgpcDEoMIHGxaDybOOsgUYCaEL/KACNmnCCTpl1AicJWgmvuaaMAthY3+hqVUzOWjhct5+ARUPteQJqt0MTUMUIiBfghuS3gn4DAuP4xjGu3b5qN6312L9RqE2DPQKT/OoLUOYOJBNWAMTzxlGsQcHLLhKUXIIbmsBrMQkFvOfSRMD1Xfd9qJNg73fxHeIlpNMV/KyNbvaufyNgbF7U0T03vvOZyxm3rxJeZHUp9kzWMTQF6AjjtPzmpNgZz5WmuHS86JHbGMHZvIm50EeWDW0ECvXD87l7xRlGQLoNSIzrcpzr9fyNFo3GrjywY464UAnEF8Ojzm6d1xc0WN8CfpAF8Dic7SCgweozAo1ds1kdpz/HKTuBxnGodUplJ9A4JcLOaicFTpkCE2icMoFn9QsFzgpo5Eqztlw0LecT6sY+n896kbB30FRvs2gUczFqnosZSfPPPYe7S9mr+POndQ4oHLbMiiPp91FYXGubD/otS0vCbe8FCCd4B8II0NyU9Ku4DkklgASggPWApr8kHcpxpeIS5hUduiCu9xJ5JAQrmzvU+dZX8978EbC5CX3mZ37m0p7x0OrrW/eilMYakPD8mAZ2bLPEEACScsq33tTHBUvMTzEhypRC97D5CjCO620Ee75vTtWXG10WqZ4PSBpLt4/rhzXFulICBhcN5sZUMpBAVzfW78LCDttDWTQOi9HYpc3TeHYCjdOg6jHrnEDjmASbxScF9oQCE2jsyURc5t04K6Cx9oFP+56mH9kJY2vXoYTwtTCeUJsglyDrPQ3yKBhuAxrRJQHRs4RZAistv6xWMjd16ShBMTcgwtqoAR6F1D6vrTCBibXmOAHW+EZatCy1bywBIxp+/fIqw1ogBNgo61KuQmXlil7FOXQPBgGcoJtwWypfbebyM7os+a6Mb2uANILKrCvNO1Aha1Q3lOt/6ai7I8dvgJ02gInuxdF+WavU5zdzoGwplM1NbXjPxSs6Fn/SvDeHB41lZAnNzzh/rbm+W4PnNYjWNyCilLVdBsldrGxoAUf9XrsxjXQ+Krtar+/mRnvmGO1YNO5+97vPYPCjEvVKLTeBxpU683PclzoFJtC41Gfw0uj/WQGN41BnFNgS1AMW3kf3l4PqLQA716pch3p2fGYNYEa3lz4TxgiFBGBCfTER47OjxWItWB5E8xFgrcczxqesx5eVIveoMaC51LsFznfnR9YAYKPbvbNgFJBM0NYn36NbYKKsTkAMlx6/93kMxh77OY4tmldnwfL+F8gu3a/P3UfC3SmriqxZhG8ZndAdYNCH7mIqFXh9NTb1F2htnvQXUBxviUeP0l+v5+Yo63QEGwnsY4apxrxeWyNYMk7ASb+4To2JCLIslZ1rDXQOW7/b+n7Y2kY/sT5j1qkSFLTv1jFF29o6rd+nReO0KHuMeifQOAaxZtFJgT2iwAQaezQZl3FXzgpoJIgHHMagW0LWQf06CBgcJhimbU8wyqrRVG6zaIxApnbV2b0fvksgLnVpFoeDrDWjVaP6EsBH60b9G/s70sbv/i/b1Agw9G+8cDDrSLTI6tH/Yz8JuFloEpbLTEUwTyhdu5S5dE9a3LHfynp2tGD0+1h384xuI0Baxzp0+eHYD6DCc1lpujCvOyUCHfprfnI1A8wCJlkGqkt/tN08djeGvo+WhPV8HASqxhiVgPIaJI/tF7PifYw16VZ4dAMAWu9jDNBBQGNtTVmzsABefWp+c51iTQpotMbGOifQuIwPheMObQKN41Jslp8U2D8KJBA4hLpHI63sKFBV7kK0cvs36tmj06TAQWvEdwl5CcEuDpNO1CV1/PjdqVDufzEJhJBcihK4CUr7Gjx6mjS9lOo2b6OlxNxnxciNqLgGa4FrT/Ebl9I497Wvo3tV4CvLSHT37k9WsDe+8Y2bO9zhDkuQv9vEWWtYd8yZbFz2JyDi/hE3jssmJnA+Nzp71gWMzTm6lLL4Xe9619KGSxIBTgAI0HAppQsNuxtG/wJwE2js68o6g35NoHEGRJ9NTgqcMAUm0Dhhgs7qrkKBw1xbFKKxdoMxQZOrR5et+bxO95mGdhRmJqn3kwIFbwc4sqrorfmTHhdgFMMhcFoAdTEzyqTV38/R7X+vDnKtiq5oC9RxC0P/QGDz0E3k3MuUUT4XuBRP3gF/3/sMOBTP07tMXH439/Z1rnbifDzrVnM3wWfFKiPXPqW6na5Te7DWJ9DYg0mYXZgU2JECE2jsSMD5+KEUWLv0KEjwoO1M6yoVaJl7SpOaq4rncysZXYG2uW7MKTlbCqyBht7kylSwtRSrLrt73OMedy7zEw36tGzsPnelam6fjFaNarev2od+Z0EUpwJceK7LF9uzuV0BBmXmAia8WEE8J07FpYjmX0KDT/3UT11+0x/gQowOC6WYkb/9t//25jrXuc65wPvWx+g+uDsldqthAo3d6HciT0+gcSJknJVMCpwpBSbQOFPyX5aNFyOxDmD2vT/CCsHEi+BZulba0O60yM0qf++e3Re3isty4k5oUOZonD9zl+uU33y+4x3vuHnZy162uMqJj0hznhb9hLpyRVaztmgEFtqP7cHSFRP+gYbmJsBvXwIc9mAXF3pW+eJezFduWH4DKLTDggE0di8HK6VnuuyRtaN7PrStbMqHfdnjE2jswfaZQGMPJmF2YVJgRwpMoLEjAefj/x8FDgMaCZ/ODgKIzD6EjAJR/U6zWgAtwSOAMQb/TovGfi+6MUYj7foINAin4sFYNZpfIzLv5nbG4Ow2vwnsallbNdpT9hrhPqGe4I/+Lhr0AgCzMtiTvZQpLa86gI7uIMntypzmLmWuCzov9k9dZcXyeQQ4o3JiNyrs/vQEGrvTcOcaJtDYmYSzgkmBM6fABBpnPgWXbQcKQB2BAUEiQVJqze4zKCtPLlJl76mO9d0Rly3RLoOBrbNa9X8JAQiWLBovfvGLz4HM0aq17ULCy4BEpz6EBPbcFzUYWG+PtS+7cLHL/Uol3Dwon7Wx74AMoIMFo1f3oJTEoVvUS1tcn1IsjLeQJ0+OCUhOnUhbGphA46xn4IBbXxNYnve8523udre7bT760Y8ugV4tnHHh7xNq3QNSzi5MCpwZBSbQODPSX/YNrwWahJ3Sp+Ym5fusHaUuzZXC/14FiY6C02VPwEt0gKNVonnNnScf/Fve8pabV77ylYsbnbke08DOYPDdJ36MywisJ3eZi+jtPQtELm/mrLstxmf0qvOiz937Unrg0e1JPe5BcW8Gq4a6ughRPX73Drys0yXvToHda5hAY3ca7lzDtGjsTMJZwaTAmVNgAo0zn4LLrgOl0BwzR+Uik1sVwaILz7hrHKTJDKh09wBClQLzsiPaZTigZATv4z0NgMXXfM3XbF73utctvvwu9zvI3e4yJMmZDWkEbwGNXKDam4GLgEappEvKkEWq38smFtiwj7uJ3DtQWZrq3KcQoMsBR/6QEuLMCHRAwxNo7MFsTKCxB5MwuzApsCMFJtDYkYDz8UmBSYGtFFjH1dzqVrfavPzlLz8XQzCCkunxsJWcs8BFoMAEGheByNuamEBjG4Xm75MC+0+BCTT2f45mDycFLnUKTKBxqc/gldf/CTT2YM4n0NiDSZhdmBTYkQITaOxIwPn4pMCkwFYKTKCxlUSzwJ5RYAKNPZiQCTT2YBJmFyYFdqTABBo7EnA+PikwKbCVAhNobCXRLLBnFJhAYw8mZAKNPZiE2YVJgR0pMIHGjgScj08KTApspcAEGltJNAvsGQUm0NiDCZlAYw8mYXZhUmBHCkygsSMB5+OTApMCWykwgcZWEs0Ce0aBCTT2YEIm0NiDSZhdmBTYkQITaOxIwPn4pMCkwFYKTKCxlUSzwJ5RYAKNPZiQCTT2YBJmFyYFdqTABBo7EnA+PikwKbCVAhNobCXRLLBnFJhAYw8mZAKNPZiE2YVJgR0pMIHGjgScj08KTApspcAEGltJNAvsGQUm0NiDCZlAYw8mYXZhUmBHCkygsSMB5+OTApMCWykwgcZWEs0Ce0aBCTT2YEIm0NiDSZhdmBTYkQITaOxIwPn4pMCkwFYKTKCxlUSzwJ5RYAKNPZiQCTT2YBJmFyYFdqTABBo7EnA+PikwKbCVAhNobCXRLLBnFJhAYw8mZAKNPZiE2YVJgR0pMIHGjgScj08KTApspcAEGltJNAvsGQUm0NiDCZlAYw8mYXZhUmBHCkygsSMB5+OTApMCWykwgcZWEs0Ce0aBCTT2YEIm0NiDSZhdmBTYkQITaOxIwPn4pMCkwFYKTKCxlUSzwJ5RYAKNPZiQCTT2YBJmFyYFdqTABBo7EnA+PikwKbCVAhNobCXRLLBnFJhA44wnJOFEN/73//7fG0zkj//xP7757//9v29e/OIXb+5617tu3v/+92+uec1rbv7H//gfS2//2B/7Y5s/+kf/6FL24z7u4854BLP5S40C64Oq/s+1tNtMtpftzzvd6U6bZz7zmRvf+f///J//s7x7zX27G53n05MCUcBe6g//+iN/5I+cI077bM3vLiU+t+YV/sdT8JPe73CHO2xe+9rXbn7v935v8/Ef//Hnxr9v4/yf//N/LjIO+cY4yDDm69/+23+7+Ut/6S9t/vN//s+bP/Wn/tTmT/yJP7FR1rvy8c3/9J/+0+ZP/+k/vflf/+t/Le/G/1//63/d/Lk/9+eW9z/zZ/7M5r/8l/+yvPtNG55tfbQ2/IY2+0afXXd163x8b0/4Di290L9zyPfWEtqYj/H7cS/t2rcJNHal4Ak8D0CYZJvCJvoP/+E/bP7qX/2rm3/1r/7V5l73utfmKU95yrIpbC6byMKwaP7kn/yTJ9D6rGJSYFLgJCgwAo073/nO54CGvT2BxklQeNYxKXBVCiRE+vZyFB7X8x248H3C4a1vfevNq1/96kU52WsU0M96zcQX8cAEX0DC98BEAm2CsHEAD41BWSDkL//lv7wMBTDxXDKR5//bf/tvi3zkGTIU2cgz5CW/JzMlaKeo9f3l8GrtB57W7yP4MGZ/vkMzL3PRmooeygQ+dqXRBBq7UvCUnjfxr3/96zf3ve99N29961s3n/RJn3QVdN/iOEnUeUpDmdVOCly2FBg1jmvXqWc961nnAMbItKdF47JdDnNgZ0CB0WJxuWmpkbPxGRs+QpCmlPRHKP+mb/qmzc///M9v/uN//I+LRUC5feIxhH8Ca1YGY2CB0Me/+Bf/4jkh1/cAwlgu7w3gIqCxFoTVBYyw5ni2smQjNAFK1BPIaY2kyT+DJXtqTY57IRCOJugfaLB+Aqn//t//+8XCEfBCp9HicVL7aQKNU5vyo1U8MhELgHUjgeWd73zn5p73vOfmNa95zWLh8D1G0qLZJ2ZytNHOUpMClxcFDgMaWTSyZEygcdV5H/ne5bUi5mjOggIHradt5+O2389iHAe1uQYaZAQCIQH63/27f7e5//3vv3nVq161+fCHP7xYAnrty/jWvC+NOlABJBBs/RF6CbZ/9s/+2QVMJQzn6eE7oOUv/IW/sAwRHXLDUtazZCSgg4yUwBxwUWZ0IcrSvC/zfCH9GC0XWTUOUz4bO2CKPmjDmsHqYx6ilT6cFLgYxzOBxoXM7gk/YwONmyLT3+///u9vvvVbv3XznOc8ZzEBhu5tNovhpMxaJzycWd2kwBVJgcOCwdPmjT6wp8HMLxWir91drnIgzZizS2Ua96afrafRdWrtl3+YAH8p7MO1MoOwSJikdPzX//pfL+7Vr3zlK89ZCfw2xn6e9USdD2h87GMf2/y1v/bXFuHXeLwaLzmHG7k5EsMBWCREZ9XJAmK84jM881f+yl/ZiOfI/Sr3qGJC1K+ey8kbxJjQIFCVK5TvO3eiw2i1QO/Rpe201soEGqdF2QuoFwOxcWws5r/Xve51m2/7tm/bvOMd79h81md91lUCnDKjTrBxAYS+gh8ZTasHkeFSOHj3dfo6UDHyO97xjkuMBnqvg8ETAvZF43ia9DxojAmBo4CYJu1K8LM/TXpfaXWPa2nUxq7Bx0FC5aW4//S5pDCUk/bLzW9+80VWKEDcWAum3of1kOtUc6KfQAE+CBT4nVL1Ez/xExeh+N/8m39zlXjUEmqQj4y3cQeoWEJo531f4Lj6fAY2Kr+e730CY6c9T4GQ6KM9c8B6ZD0VpM9K5nXSAfMTaJz2DB+h/jFYquIm/r3vfe/mHve4x+alL33p5hM+4ROukhkgM+HlhMqPQKpZZAcKjJrkNeBYm2B3aOaKfXTM3iHr1DOe8YxzlsdcqMZ9eykKOsed3MOAxlrzNvpPT552XCpfueXHdTQqSQ4CGut1dSnuvzEYPGWjGI33vOc9i/vUta997WUx7EsweJr2dZZMwi2eKIZC/GngKe0660ZgyTg/8pGPbK5xjWssLlXq8l2uVFl3JM8hKLNmfOqnfuryfOUTnpVNmdt3l/LuyR2s9d5+6H90zFUtHpsLFeAmRsZrzDrl/3HeToI+E2icBBV3qMOEJoRYJCbf/3/+z//5JZPC3e9+981P/uRPnttcNsloDtuh6fnoFUaBtSY5sJEWeXy/wkhzIsPtkHQQZtFA09GiMVoirwSN2vmARkLT6Ft8ubk0nMjCmpUcSoGy56wVJwcBjUvR+j/un4TIkRispo985CMXQR3geMITnrD8PGquz3L5jP0HfgJA8UoKGa7hLBJkH+V9/hf/4l9sHvCAB2w+8IEPLJYOoMFYAYiAFF5RetsPfehDi5s5sPHpn/7pi8wkZuXv//2/f05eSluvDymFcjE6Sxrt0vY2DwRAC03RqlS/xu9/lh40ZVUSaH+aCp4JNHaZ5RN+NqbZgmD+Y9GQvcZCsGhiItsW2Al3bVa3xxToUB3TBMbIY64YsjWDidP4AKwf/OAHN1/wBV9wzuQO3DJDiwdSvgC7PR76mXdtvQ+37cuDBKIzH8QOHVhrkdOGVeUYpJmPMHcG3zPdC+zE1wQl4nsOQem83R+0zqN/kukWdxjyfPQiU2A8F/EufIom3NpJcOVqXPacT/u0T1v8/bngFP+YwJuQGfg/TeHqpMh0kLV5zWfiK+ezWp9Uf06ynvFuoVERtuYjh7XZ/B3GV7fN7/q5kxzbSdS1rX+jstCad26njNZ+e6ckAeiB13onC4iBqY721En0e13HBBqnQdVj1Ln2pYSwaSccwv/8n//zc8HgkLyFMWoq9sU8eozhzqInTIFRK+7zCEZp8BzMDuDylctSIrBO6uTb3OY2i6Xstre97eIjWyYTa3JtSj3hbl+W1W0DGQ162+FxKRHnIKAx9n/Uwo7Z8pRxMDrc8Ln3ve99ixbzcz7nczYPfvCDN1//9V9/TuuWu1kBoJeiZvpSmtN96iuhKCGJxjthijLEeqGA644FCrkf/uEfXpQlN7vZzc55Bdhv+aAbW0HFl4Lr1NjHEXAYR/+PIGMU0C+F8a3X2po3HpWnHsZbj/v8Pq39o/TF2Y4v4rNd9FwmLoDjX/7Lf7nsEXSwT4DzZz/72YuViMsaReOP//iPL7JloGy8f+QofThKmQk0jkKli1AmgXFMxWbC733vey8LQdBOwt/IWLYh9ovQ9dnEGVJg1PJ2WdGYM7uMR9YVVzyA4wUveMFyILtx/la3utXmp37qp66SFrHhJNid4fD2vulM79ssGxeqcdt3AozjOuhQXwORXEPLEuPAe/7zn7/55m/+5s3Vrna1zUte8pLNta51reUQBEIK8kSHmSJ431fD6fWvucfDKEQoQ5yJFCR4HCuHteQ8fMQjHrHhkgNQjBfcKkMIG5Uz+w76s0xH2dwMD6L0aM0IcOw7KE8xFnBaj2+bfLMe8wi0fN72/KUORNb9L2De2g88WANdnfDUpz71HBh3R9vDHvawBbwHLorpWMfU7LqzJ9DYlYIn9HyMNKCRgOgejR/5kR9ZzGFd0nNCTc5qLjMKjNpjjMVfABVDLhYI0OCaIoAwS1lZKcbMZ1dCDMGuS+C4Grjjlt+1f6f9/EFAYzz8gF+8KxcWazAtNR5HcPzpn/7pzQ/8wA9sXvva127++l//64vWjQsAfmcNrtNeGtPIJ097jLP+s6NA1oguXMt1CsAQyGptfd3Xfd3mzW9+8wIsfuiHfmhzu9vdbkmZ6tmy53TngjVX4LFR7Ussw2EUHmMIxn11mOvUcQXts5vZP2gZX1i7hp1vnOv+HgQUtyk/xjr2HWhs61+uUcpZ197tCZ8pFf1xIWTVeOELX7i44ttD9o8EQ/gsHixOo8D5rlc4ybUxgcZJUvMC64ohBi6acFobQOOxj33sIjB2Wd8FNjMfu0wpMPppGqJ1Q8ALXPjO2rGuXPzoM63xK17xikWLzHWFOxUNSOBivNvlMiXbiQxrTfujVnqhzx21/otVLkGu9g47GB1m1p11yZ+eO4yywO5NbnKTJVvOu971rnPuMACvQzK/+wLHy4V/scY32zlbCozuP9aOdWT9sHgRkv7pP/2niwXD2nngAx+4echDHrKsGYIU3qZ8fE1dJ62pPW3qHCRIH7bHjlP2tPt91PoPsyit3cIOq2+b6+Y2Qf2o/dzncsmLBbh37tsHXPBZ8lz6DJA795V7+9vfvpz5ygqgB0RYkMkH0ewkXfMn0NiDFbQGGg7VbsO8z33uswANzLK0bpkLz2dG3YNhzS5cJAqMlgdMJB9kgh3tBZCKaXCXojl2NwvNH43g7/7u7y6aDevLK9cE5T1/qWfluEhTsDRz1ENt3901Topm6DGmVszK5oCzvp72tKctgiHr2qMf/ej/76DLrSKf4w4+9V6K/ucnRdcrqZ7uhjDnFCj4lM+EI5YxGYYA0u/7vu9b3O8+5VM+5Vw5vMxfiVRGV9BLDXBcrnM+ujaNfHF0Dz/f2A97fpvio98vdV5sL+CLY9IX+yJrH1D+j/7RP9p8x3d8xwI6uE7JZEqRA1iwZAgIt0fyqom3niSPnUDjjHdwGkGT2gU0+WVaGBaFGA0Lx4G7zefwjIczm7/IFEiLMWoh+q4sPpjKi170os1DH/rQZQ390i/90rKO+DSXixxzcogXeDkz/BxtIo/rCnXc8kfrxX6W6qDKHU8igixlzPiPetSjlsBEwqL16x0/BI49G/jtEI1HGu10ndrPOT/pXrVfrBvrCE/zfuc733kJdP2N3/iNzcMf/vDN/e9//4W3uSmb6531pCylSwqTFHgn3cezqu9ysYqu6XcQ4DiMxgfdjTKWPary56zmcNd20ap0tcVhWvOUh97d5STFL6vG8573vM01r3nNRZYUu0QBCbyX8c++ibd2P8dJ0W8CjV1nesfnO4xHs5cqS/94r3vda/OkJz1pWShpTU8Sae7Y/fn4GVPgsDgKzMeBDDi48JG2z2FNiHMA0+jRZPDnxGxiMq2tGZ9xtIm90oPBz0claykgW2pbfEzygfvd734LT5Pr3nq0LvG8rG+l+EZfa9Xz3TC87371R1s5s9RRKJBFA49KCHrQgx603JNwwxvecPOP//E/XtYFNyo8DM8rGYb1RNjC4/zu+1J/dt5eioq7be5GR6HrvpTZZlHY9nsC8WFg5VKc3+PODR6Ztdd4fQYexC3d+ta33kj3LKvfeKN6Zz8ljn1hfwAfnWcnTbcJNI47qxepfO5R3ApcyGOxnKZp6yINazZzgRRI8M81ipYu15SysGAaCXSYh/SPfJmV+1t/629t3vCGNyyHsbUFgHAryB0PY+nvKF1sfR5kutZeQZvl9V67u3ie8KD9+p1rhPYvNYtK7o+5CjUuDJ0GyTualwVmFIDMJTrmWtQ9JjH+fHCL4VI2k/k+CN0dcuZPvxxoPutbF2pJOfrxH//xy0Fmvj/3cz93AcBu+zUea1E9KVSmMuUou/DSLDMKjyWoGEdSsoAs+9YHFxDuHbSyzsS/9/f+3uYnfuInlsfsJevG2otPjutnPDezirVmx/uF6oMy1qN3ezA+m3Z31Paqp+9HV+aT0gRfjBleC5f2rj3cvQpoz8Wm13jpHp7U/2M8DBoJQvZc8YJlCms+slCV9GEUlsfYr3V8VmeP954daR8vLgsj5YV5xndKKpACpLixvEnGzJ77Moet5dGCVfY+79Yo6y/6llnSWeP7z/iMz1gUO5/1WZ+1zGk0LvlLdUe/8f0k194EGidJzROsawKNEyTmZVDVeIB29wqmkCtKubQ7uIGMN77xjct9GYS8Jz/5yUugF0ZLq+fwIPh1UAYyjspcW5+RdrTIZY1z+I/Z1NYxRR0Io8Za39JcnrRW5TSWwTpgrkM1OnJ/bO4AjoCIKdZPLQAAIABJREFUQ+8gsFYfHYxeaOAZh0QaqdMYx4XW2bwnnDT+Mp9kMbMeZZV6y1vesqxJfsM00oQR66S1oPxJm+0vdGzzudOhwEGuMVmrUjZ89KMfXZRr/pesQhapu9zlLpvf/u3f3nzlV37lklkKWLXPiisLgI9a7kBCMRkJVtqznwIqgeQyO6aAWfM1bSWwebY6fL5UgUazDLCNcVS+TyGUGxrBNl6US1oxAvHClEz+R7+sSCMQ7E4Uvwf+RiVZvC/A0bv+Nb/e4ztdwDjGdaWECTB1bo4gJotZcWCdOZU56nl4OjvlqrXqa+e8d3RL4YjGXFPf+c53LunruUrbP4D59a9//atcwJsiKPfCce2e1ngn0LgYK+QC2phA4wKIdhk/MmroxoxQ42eMvT8aja/4iq9YzKdf/dVfvXn605++pLJdPxtjPa4mo/WZpWI8GPxGwMbQspp0GWBxIx1APZ/2Mo3/pajRNoZcPDJJtyR97/Dy7nBIWIlGWXfSonbQ5ULUATAKaaOwdFZLPyDZumqMxu+Ap02koQYm3Nny7ne/e/Oxj31sWYfABwsbbVzzHdAs7eU+WGzOiraXa7vjGrauEzoD5GnCJaqgHPH7d33Xdy1Ck8tFJbKQBjkNeiBhVJaM2t/RDTS+VWB4VsIUNPGjtOHKddmp+gMWrdeE49GqkeB2KczfSKf6G+injOLrj5e3R5WJR6N/NAFS0EI5QIMSK5A28r1iZgIlCcwpXnKV7NJYbdDMF4egvP/HV/XHDwMNgQj8Vn3+cq2TkMI6o/zx/L4Djc5H445G5gkId66XZe0f/sN/uLnjHe+40B8oR1fjN4e+O6tzdQKNPeUGE2js6cScUbdGBhHTDSSwWBDQMBTM06H3lKc8ZQmSvM51rrNYNgh05dYetRbrQ/+ow2t9eo+hpwHrYD5MOzJqkTxjPF5rofKsmOJRaVC50arhc+DKfHCZSjgpVWsXKCmXxt9vBT+P9XXAjLTs877E0aSNdogn7DnYCATG6LNsQP4HMj70oQ9trne9650LRDRuc5/bwnHpP8tfWhQYeY41Y/5z+YgfJMBaLz/2Yz+2ZF685S1vuSQPICTS3nonPKoPz1nztTU4H5Ua7SvPZu0YUyfbW9ZtaZiVk+lKylx8tDi33I7W4OK0NMMnPdNroHEQL06JQHFQylR8C32cK7l4dh6xRjU3yqN1wEP/KR7wxvZ8Fo34CNrFA//ZP/tnC9hMex+PMe+lbi1ZRNbUXK20pW/ORIlPlKf4aO3UXudp/HQfM5KNZwIghw7o+Df+xt9YEiCgkTnRd+DwAx/4wPLZ3GV5Kn4DLdcXV570ulrXN4HGaVP4AuufQOMCCXcZPjYK3An2HZC5DqTlATp+9Ed/dNH6OZhl98HQaTwwo9E8nXb9QkjW+nTodkDn91l9mKEDBoNXHrOMmXvHADHHkcGPfbkUgcaoNctNzcHQoZdvbcH3vvddMRveCV0OC3R1mATcmvN9cylr/nK7SEttbq3Lr//6r1+Cdrm88Bd2yBWzkqCWBSdQVp2XisB2IXvoSn1mrdwYBT3CrFgM3/mMl8m6eLOb3WwJALcvuv0497zA7WgNXQv+8RLvadGVsbfSiKs31xx1W4ve8cxS5dKA57qjjykHDprLS2XtZnnQX/wngT3lDz6NNtw5zU18vhT8eB4e5zf0TJCPJp7ThnqdB4EF33UZZ+ACbf3uD1gJEFoLgb76Nbpt4ifNR1bgkgKYx1y/cs1zJpnLzqV9jdForwRuc6WN9ujuLqKXvOQlCwgHqF75ylcuMRleuROiT/FvnR/nO18PsnTtwq8m0NiFeqf47AQap0jcS6zq3FN0G5OPOWKkBdxi2O9973s3D3vYw5bLeL7wC79w89znPvdc0He3M48HYwezeo9r2Wh9xuzztY0BdoA4uAsCrP8Yne/zdx7TNo9C9KUCNFpODrqy2zhwjdt3Dsi0dt6728Rh6gCgZUO3DtJ8nNXbRXc+J5CN/uZnDTrWc5QQYfwf/OAHl/ztr371qze3uc1tlrsyaODQCIByKAayjM0aLb3yJbZFZ3ePQYGDeM3oBpWr3S1ucYvN2972tiUe4wlPeMIilGYB0RwekktPglhCZt0ZrRrFCOSW4//8/IsNGvey37pRPGtrCgHlrOPzAY012DkGiS5q0fF8SXPevs5tyvfxtDTlPZfbk/kIqKCLeaTcCrhkBekiziy6gYzOo+LT4gXqTPGgLn1SB2VN/DFrlX77zotg7XPP5q7rvOEWpj8puvbVdSoaZ6VJMWO8AeYHP/jBm1e96lUL7X/rt37rXMbSERQDfwLzO5/bJ+vzdr3wTgosT6BxUbf00RubQOPotLrcS45m08ZaVp98jQms4jCkQsaIf+/3fm9hot1hkJbZe2b/EWCsD/9tDKb1qVxBaurFsLkYEAowehYWZWmnaKWyrCR8d7lQB35m8EtlTkdtYMAgNw5zYtzmCB3SKDF1f/Inf/K5OyPSEiqTL3EXj6Fdl5SVfeqswcU4N2tLVcIflxc+9S6I/JzP+Zzl5mZuEA47AkXrZARhCXP7arm5VNbkvvdz5DUJUvgIYSilg8xSQAZgyhpmX+T6aXz2WLEd7buClEfrxRpoaK967CM8SZl4lXZY4QIU7WXfZ21p/R4GJI6rtDnL+RoVBfZumu+UWAXaR+NccAvwdjaZB/QjBHfe+Iy3mxN73JlQZqS+G8+YhObcqbSX2xTFC8AyKmWawzH2rUx/gEpnDkBxgxvcYFlb+vYzP/Mzi2U1YKKdfY7RQN/olBxgnMaILlxQ0cl561zhJiZ+qTinAuCTE9RVPOCoaDztNTiBxmlT+ALrn0DjAgl3GT52ENDIbxYjJcxi5N/wDd+wgItrXetai5uBC60IsRh7gblpjtMgts5GsmFGRwUaCb8FVbKqPPGJT1wyC2lf/Q4PWWP0EQgSnC4wmHnXBULcIbxGUHQpTWPCkrGmAUWPUmTe7W53W1zYzBMwIXjPDa1/5+/8nUX7JCgaQBRXY56+/Mu/fPODP/iDS1amUZgafZj3iT6tz4Jy0YEG+nu+53uWuWbKzxoT0AWEzXtuGKPwdtJm+32i1ezLVa2nWfrwkda6i0Uf97jHbW584xsvySyKebJX8BJB4oC4//GTUpRmRR019GvQkRsUoTfXRMCCkMbiZl9qDyD+/M///M3Vr371pb2PfOQjC/+yj/EsaZnHjFNr8N3/2/joPqyHMdbLPBDKf/Znf3bzute9bvOKV7xiobm9DWT8zu/8znI2lCqWy45YQDEB+BmA6J2V1nxw6/H37d/+7UsdL3vZyzZf+qVfei5wvLgJ81QiDWcYertsTnyhC2bNl765mBFf0Rf9xi8f8YhHLHE8+Cq+KWGA+pw/97nPfTZvetObzmW1M9fSIps/Vn/j2OcYjRQ5KeKsWXT69V//9YXm973vfZe09daksRkPkOHc92xxLOYsN9yUeeM+Oe11OIHGaVP4GPWPPu75nd7hDnfYPOtZzzrHTEetX0z6GE3MontMgcM0YWkldL3gxy6hwkAceNaJwwHzwYSZTVsrBV8rW9pGda3dXi6ENGu3LoK21/Of//zNve997+UwYGnBCB0K+ieDDA2VsTjE9YvWK99nwriDSv+M04HhoOm7+m0sYzCpdvPL9ZnWJyuCOtWR+V45B2GAjRBB8FUuk33WGowZk659/WSZ8XwavoQg7Wbqx/jVBwzSzrqhFQ3udKc7nbsDQB1dlqS96173usvBySfdK9/i/JmzZpxVILi+6jN6GB/66YvD2porQ5B0yoQ1h6A0pOi9tv4cBKAvZA3OZ/aDAvGv8T03m7KsWc/2QHyojDjWku/xjNe85jXLBaPizPIx766deFr79iRGnnLAOn784x+/+e7v/u5ljcvok/uJM5jCwP/2qD7mKilAPN6cMsBab//jGwVFp4AAZgiDxZskzONR3X+kXyVIGF1m4nP4JzrgaVlbokd8Od4Sf1tbRXN5zY1sPBd8hxaUIMaND6untOXmhJuuObvnPe+5gIl4eDzQ78Zz97vffeH3rFMAXJmg9D1BP96W61N8Rr0vfvGLl3I/8iM/soAN4ygmQ5YlrkMUXHhrPArAEKdoDLT8zkcptq3Pz/7sz964+JFbnnoKjo4OF5O/jnOCbgG5MnlZR8BfaxEAdI+M5575zGduvuRLvmRRYvXK22GfLN8TaJwEp9qhjoLPYqhrAfD2t7/95lGPetSCwNsQNXcSguIOXZ+PniAF1paFNGGZeDMVY6IOJZk9XMbje77utN9Pe9rTlkNgDLL2fHEdMdG1O8Guw2gd5nNrLdNyPeYxj1mq1mfr3IEjtzerB02Mg4DvPlCSZt+hncvRWpv//9q70yB5q/Ju/PfzNmWixg1UxAVU1GgERYgL7gIqKrihGOKKcY87InFfgliKRqsS97hvqKBxQxEUAVFUFHdccUOTMqnKm7x5/vU5/3znOd6Z+XXPTHdPz8zVVVPd033f5z7ne7bre20n2UpyyFY2cwsxzU3cjmzgFuakxrQJW6RDgmCUjDLKSBrHH/zgB83K0luLlOX0avMPbszVNtsb3vCGzWTt92TNSTxGHxwdFw8aOlp+GlPP51bEBz0H2T32sY9t2rtzzjmnbYpe2qD8uAcka9WsSOI0/R6Sm77Qx3EvcX+f7jMpjdUfjjTTtNLw0Wf6ONrncYaxaepS1yw/AmuRjYyfPlDY3KN4MB9oxqXm5HJHODVmuBdmzhovcXGBwqxJamI8WNoQY/Py0ksvbeM4BNk6YM1VL4LdN77xjTb+rR/GdtKHZp9mJfG7tcd3KSdzJgHMOQwv7lmwck/iRvyPrCgja6C1h2LEdbEEWOeseepureq1/oklCbHzu/KSatv/SebQyxfKQjT8uVb/qH/WSASAksvabu1OBiR10a++h5X6W6dj0ehjBfr9KftdxpHrvvrVrw4nnXRSs5IfcsghjSzEogJDRIKcdLe73W3lkEF9deKJJ7ZkAsqIwsnavd9++7W2i2GUAh42+i7raqzzixDUx1aFJAvx7LjtRTbwLu7t9re/fRsb73rXu5pbWNxPo3juE64sog3TrEpFNKZBaY7XJNtKL/xFe+GxtAUmDEFnkSx7jk2uoldBoCcaY9eRLBbJ1JPc4qwB97znPZup1GFWz3rWs9omGN/YBLrlcdO4RK23c7LhxwQe07tNQSCwDYeQyQKQuAOb+jOe8Yxm6VDfBz7wgW2zYPpOWlR1TcCe9tjEQmSU5T6vaP+iuYOd67XdQm3DSQByTtxWrrrYRG2eCIY0wP630BPu41Nss/a976I9tLF7hu88FwYJPEz8S/xfe2sUgvWoRz1quOCCCxrRIogTMpAQmzUXo2g/o82yiWQjjpVz0e4Yq7ky6acQPbj4X5vvc5/7tPYhmTSPwaG3KJWCZL2zbPteH9ePXqOvNdayZMoj0B944IHN5dMaIHmA+WVcjXP/R/iapdtHn3CBIE2JsNdeezXBFrHwSszBRRdd1KyNyLR1w/w29xPbQBGh3uZtSHWIQNrrmgj5hFzCo/s9Q/s9O7ERsarAgUXBemRt48IUl1jfuc89WYtS56zP1gwuSIiI51hP3QfHkP4oNNxrHVRPLq/KuPOd79yIl7UUEXStw+Ee8YhHtGxH9qEoS60Fysyf8ijDrAEsnA6Qc20Il8/q0ccg+D9rK6LCXYo73ZFHHtne1R8pRFzsBSwZWb+TsU9fwtw67ZV+Zl1HiLhZ2aOyHkXpG+uG7+cdx5Bna7tXSE4sXVGi+S1ut/Yqe4d907iJ+1efinnRe8SkFaqIxiSEFvh7XFw8MtpnJmQ+hXEtCePPNQusXj1qzgj0rlM9OfDZoptgR4sLTVbM/E972tOafzHh1MKURSZBX71ZfB5NyKafoHDPoL2XltJGqV2xQqiLjUidaaYI9OpO8LbYfv/73x9s5sjT7W53uxa4p102ZNdq30c+8pG26cWiwyqCfDCf22RsIjY599jszaFYVTzf9+rKlP7Nb36zxbMQ9FkYbJh9oGm09NKyqkdcnWzWnkkB4MUEH/cOc7XXuKq37zzX5nizm92sbRo2TBsLy46+pdW1uSe1ps2mD9yPUiKb36IE9mgv04+wM7bUk5CFKPl88sknN630U5/61EYyCDKui5sEfLZbsP885stuK7MnyiwasbgiE7SyBHYuIARXFs/+QLYIXFG+uTd74CyEqSgClB93HIKt/1lbCObGeIJrxSwcffTRbd6a/8nmR7Mf68tjHvOYlZTi5n0yGnGf5FuPNNzkJjdp2nn3cJVkjU4Qs3Uzwb4yCqkj3AjrXtZNax7B2Vzk0uX+1DHpZL/zne+0dZJCym/WzViVEQTuTtpnjYmbqHdts34lxkwb3/GOd7Q1moBvjaSoednLXtZiMrhJhvS4N9YX5aqLP1Zraz6rrdgImEa5FkWatmSvgkuCwCmG7Hli2MRiuM6aLn5HOfYPllPlxXKddTPxCu5PnEOsK+Sqv/3bv23ljd2Wx9b/ec3ZXhHlGdps7MXSZO/Q79qqrvoEQaJYtDeFsGlD1tY+2cG86r3ecotorBexGV/fm5p7E2J8WJkDLSwGYHz0xq4wM65SFbdECMSUanG0yFhEbFTOJqAhZxmw6EaLn7iF3i94nkQjQmjvNmXxtPGJSbBJWeSj2VQXGjFxGk6JRiYIp7SIFk7t4JNrzBPE+aJaTBPE7v1Tn/pUM5UfdthhwwknnNAIghehRbkhYTZpgYiC5G3GrifEwBRJU74N0EboPu5oAhlda94ROGxyNGJIjPJstjSOnpu6Ig78hJUbjSLBwEsZCbw3h20Gp5xySlMe0FDSxjF/c6nSZ8nrn8DW3t/WZuK1SKLRa9zi7sBKxRJjHULqkDsaz3PPPbfhCm8Co3uTHjNKFHXv/c6XxbS/RFN+R1XFfEgmMg2L+w8SSlCVjvvQQw9txPTe9773SsCqsZMsdpn/cb2bB0ARztTPHDSmra9JA0pJYLxzWyH8vfSlL13x77d+fPSjH21WWXOc5cB6Zh3KyxpA+WIN4Y7lM8sIbBAL67i1gNBujohFuOSSS1ows9/yfGsnrJB6a5lYEUoQllJCuDqGODgZmnsXjLlfq4N37bK+qYNg92R6SkA+7K3bschY1zyLYkagtZf+43rkfjEXrDIsBRGWY1H2PzcvFhdrAsLCepUTuf2eNcBz1d9akT9ELWuwtQTZQMzcQ1lDANcnkZesl+5NfIv79Y+1NWTK3oGAffjDH27KqqzbME6q3lmQ2PWM03ir2Ddy/pCxaDwhp8YABZz+ZE3THq+eXISgRKZcprW1iMZ6RsMcrh27Tvm/d50iRBKgohlUhbEmYA7VqiIXhMBaWumxhsWikxgBi6qFnmaDgGzRia8/4Tc+m/EJTlPm4TqV8ZiFOcGQzOk0MIRyPs8J5uMeQcC2mNKO0RpaEBPA5zONoI2b6ZvGytjXPtfTImq7zwRagm1M3DZDFhBWAwFzNre4GzlZGFYwOeOMMxoxIBgz4xMckobWZii+hMtifKg9zyZHi+Re39Pi22Bt8kcdddTKacXRYNrU4+ahDjazbOQ2NNiY165nDUE+1EHZMZ/37gfwzVrRb8yL2hDTrzbwjDGEQz/Eh5wfN0FEm/Qxt4vUOeO8j81YlEVmQVO5HrMHBBIcbLyaF9w8CdXmtnmM8BOqkjnHXEkcAW15CPc8LGJRBFiDaMC5puS0a4IsRUBeEXCTdCOB4HGFMt4RBETc2mfdMk8I5N6tT9aSL3zhCyvxVwRIWfjic+9eyhb4ICysvLDIGigbEwWMtZDSyXop5utBD3pQy4oFq6wjLBY500LdxfIRVmHueWMXtFgr+xiB9AuckCHlB4ckJfGduqhTXJVck6xHFDUsQYgR5ZI9K2tDL++EYIRkIimeqW+si8iT/rF2IGwUSa613lg/ky49z2XNsX77Td28q7O6ID3qoWxrmHVrHuNrTwtDLGmZFxmL3o1Fa6h6qZ82Zn+Jq1lIfKwyISDLthgV0ViyHslEi6ApMwL/Q/mSK0ZjyTprDtWJVidksvdtZva24EgPaBGnQSMQR/CLj6l7jaPkOh9bwPp4oM0Kqsk3Dwqbjfoq0yYpa4yF3mZsc7BRsBrYMG0g/ucHrT2xxCjHJkt7hmhk4fe7jdoCbAPXftYFWjwbhY3Fc+JORWOFpMSdjPaUVkjdbMZIg80YdsqDUTYxGHt2Dpui2VNf8/D9739/2/hcK/sMlw+blnJiuo8WN1mqEB9lxVpBa0Urh6SoAy2n/z2Dpi+nhsddLr7PsOnJ4iIE9WxocRHJGIMJbBE2whiyZK1C1Fyjn5KRS731XwWAz2HBWLIiewu9qmU/y2F71ghz27oVTXKf6c0cSeKAWNCMvRCNBIWbE7Ma/1nDlBdh2lojNbO5zGp3y1vesmnwrW+sCfZjVgHzkQBLqaGN6i+hg/Uu1oVo6a19LH+eY120ZmgPYnLEEUc0tyLWUd+LyxTDxtrz5S9/ua0TBHkxEpQS/PO9PBsp8r16+o0lWb2SgANR4sLqO9p/ayNiw4rqWeamdkWxEYIXQqH8xNRQ2LzgBS9oz2b1YcnwSoao3m0Uhl45MwfZ0hbYxIqiH0M0YnGAT85TMTasI/rBn/gvuFvb3et/yitjJvFsUewgSOoYFzN7BGs10uMZ+p0wH+FdG2J5T5zGvGM04NPLdUmagAzqP31nP6TEUTf1tUf0+3sUT/BxTfaLeSkWN7LkFNHYCGpzuCeWjF5raZATbviBW3i8eh/8WQbEzaFJVeQ6EehNxyEHvSsOgZXLFJ9mJmTuOxbz+HNalHv3Oo9PoF3GVUzMfpvFRp0y8p4APkJ0XKfEQBBEbVwWPxsobRqfbMI6wkRYt/kQwrklsFQQXJnNtcnBbwSOpMu00fAPFnRMoA9RkepP3IVn22g8jwaQcIBoEASQIJ/5MCMNWZBhRQCiHeSKgCgpOxlVaAwJSUnPaYMSjMjdSt1DimARNymbRfyRaaT429pEaHQJ6K618bIAHXDAAa2NXrFQJUgwwnpPEkM81jnM1nV5+rWPOcnJ5rS6Yltgzg1D/0bQhEX6G67widatCMe6umDbXDwmGfk/1lhjwrw2Nwm8Uo9Ke2pPc61xYWyZLyG0ic/yf4TT7HuzWL8CbsYuYd0Bk55rvVU3QmfiDLixEPqsC9Yk60TSvVImENy1KUkkrCcsugTICy+8sO3nfrMGaAdrg6xKtPxcepThd6SDayky4HvtJweIRaDsUB48Y3mIkC3FKwurOuWAPOudehC0Ya4e3pXTyxAJWs86Fjck1yQVuPrF+uyz9dfz+lgyn63bLDNx9+ROJsMTS7MYjSgqsh/1Vtremu9zXK/sYfBWhvXRc5AXlgllqpf1M8qRnBof1ynthjthXRyZ+/Wz/SXKOc9Qp0UQjIy9EN2kuZXAxDhBovQ/C5H9MdaOZPTK3p44D+3p1+llWjiKaCxTb/yP8NeTDsIktxMCWBbaRQgYSwbLtq1Ov2iuZj2ItisZOLKIeI81w6ZBI0W7ZSHh308zZlG1mEYLkk0jJGURi2X/LHXzv43Khke4tzgm97qNDh42Uu2hFSR88yFGKmw+rqXhZymwUdlQlMvFibtBNj1tlzGEgBstjmfRABEGYEZo8SLc21hkLoGrIEzuCJ4dIUG91QuRsMjD1J9F3EbA5M6HHEEifPBzJiy9973vbe8heDC3ycLA5m+T9HybAsKiTYK+aamcUkszqZ40pjbj+NlmI42WLUJVXMEyITZrkcr4TDkZQxEQonFTx6Ta1Q5+wtw6aGn1Wcie+iVuZ9tO2qr4/0Igglj2nmhNo42NVrofp/1JzuYmhQOSYRwRngns5op7chq3ORMiOgsi0WuLfVaPrFHWEHPbd6wF5joLAaucehD0xR0Yz8nIhEjQiouVEGvAeqGecdXJOp4MdQRhyR4ETxMaWWGV+d3vfrft6dYVAiXriWf4s16YY1E8Kctn9XWYp/i1zLO4WVpXzGHkB6lwfVLaxroBV+sji4ZgclZe9bLO9e6aEbb1X6yrynP2hP9ZEKyT7uEqSeml3bCLG6926dMIwdZaz6KYsY569UHuIQmenYx7ObsDHr7n9hVFFbno/PPPb22k1PIbNyPrVlIAwysB8toMY2OO9cg+wNqRbIUwjgWqH9v9+rqRtXa8nipD+YkhieVEPWNB5xJm30isSW8th9s8iPa8l7wiGvNGeJ3lZ3GJACe/PsGkiMY6gdxml8dMrdo2BNo0wqoNhFBrkbeoih+QLSQ+rhaspFNMIKMxFOF7ETCsRmwEMwq2zoZpM3NdBAoLrjazaDCFE0JsVNyYaK3EaEjhiAjYVByYpf00ovyTtd/38qRHGLaA00a6ToYVGkA42oA8V/Af4RhhI8Bzf7Lh2MhgR2Am7IuLUj73qWjalOO5Scxgg/Ac1g/ExAs5sLnZGGxiMXPrT8RGphnWKMQENjK/sKpwYxDzoU6us0knaDrZUjzPeIgg43mzEMT68aE8faINiEVIiLpEe+p37YMZoQMh5O9NYIRZLDLl5rmImTf/Z8QS2gtZ2aNihYjrJgEo89p4iZBn7ph3xo64JhppY8f3CGvSocZ6O8tWxZoSq2XaEWWeOiXLlflrvhP4tKU/nC4aeL+zhlqvnMfA9RMxsb5RhhBoCcCUGRQJFArmhv2bAoWga45YWxAu9aFIJLBL/WothJv1U0IN2FhfrHueQzD2vTln/bG2WGOtKUg/azCFinZrg+tYZtXVnPYbwZywzYWoTzuNcMX6GCLgGcq1RsUtLJYYdUcGlKs9yJn1GraRV0IWECvB71IXq2vvGmW9sw4rP0kwQlqyX8DBek7BFnlIHZEX49AeaZ2P9Vi7lBurNvdchM5eaZ0yZq2t+gCGcc2Lci8B9ZMUhdOM1T5rX+ZH4l48T12NOfMByYAfK7+YQtfMdtJqAAAgAElEQVTDJZafRe/t07RvmmuKaEyD0gKvyUCK8CbQy8QyGCN8RKu0wGrVo+aEwGqmTpsVYmEsWPwJxjY9WhubFe23DccYoYmLUBdzuqpGQJ5TtVeKzbOzmMbvWhpIbjU2AgJ9NmrtyQbFGuAaWjh+v9Gi0/LbkGh1bDS+t4nYHJjJbVS0YjZzblgWa5uza5nQuT/wBbbxEWhyqjhtKpclQoI85J5rQY/GCJa0geabTd8mxPfahqQdNk91sfAjCEgSIYFLgO/6tJw2Tn2gDjF5qzvBgxukukSDZsMXHG4z9Vxkyyap/xPYnzkfgWnWG07Ki4uKOnt5vrUnaXcJALSh8JbBJm4driVUREPo/2U14897Tuyk8o33PkYoBDeCunGTTD29VcN6ZRwL/qUwMN8Ie+Y5spE5obykkI41b14kuidLxnnSVcenP5bKfu3tx7P6WZPEJXFvIRxaB3w2Xwn5FB8ExsSVUJpwkWS95fYkpgxJtyYiINZF2n4kxTrAhSrPFG9GASHpB4JAiDYfrTvIWqxByuAGxbor1assfNYs8RPWGYQn6fEpWxAX7l2uh4N2WwO9korad4mJs5ZSwFgrrZGx8LBYU5yw6rBKS18b17e4fMIWFlzBrPXqySoTN1LPREKQCOu09lrrjSkEB7niomm9Z5FgKY+rEXJjPbcGq2+UWkmFbv1GLsTkid+zd6qP8SZGJlYO9/bufbE6ZBxmPm/EouHeXukSC3ks+yF69ixpg/UZBZQ5Yq+wzur3WPmSJAE+28l1vojGku0K2fDzzkw7JhobHfBL1tSqzv8gEIEs7zZpizMhmSafW5EFxuKcTTkCeILpjImYnxcZeBstpvGqjnH14bvrTztsHgSLbHbICGHf5qmu3Als0Ik3YcWzOWqPDdDizFJhA7c5xgdaQLeNJxlP4Oc6/9uclJ1gbwszTaS4Dn66NmOCMU2YTch1riEE2Ai5SLlfvXN2h81O+7RZ+cmmJXYjblYhFrCwKWuDcgno5rLNw4apH5P+Ur0ddMdaIt6BYJLsKXFHi2ZZf0e7NYt1IP2XyRhLWEifsaieyJzYF8KG+tFQE7JitaElTFnqWCRjZy1v2Y/GrQpZDrH0bkwYD8aBuURIFcdECCYkGxuJ8zFmlBEXxviZG9uzdP0c138cKGvtMSd9b2wTZq1bBF3rSVyLKH24ZprTFAfIE6tzXJtcJ/ZMUDcBHCkhAFO8sH5Yr7hTyZbkWlj5bE0gFCMa8BDUTUAmyBPoEQZlUMKYizAV22WdYaGQBhfG1k11cQ2rMCvsj3/847aXmMuswOavGA3rMwE/czUW0j6pCPcxCi4Exbt+JcgTkH22jlOc6Dfv1jdrpDZY+70rn0VE+5Xj2V4Jhoe1OA9rJ7KFQFk7YYMwUcJQICEVnq087/AT3yKRhgyC9g3KI8839risaS9CSFGUfVGdQoikFu5T7SZToPpF6bJZouH+Pj4t1hP9gQzZS+CmT+0X3IrFDsbKk+fH2rMdV5YiGkvWaz3RUDWCkcUjPtuL0lQvGSw7rjoxydrYehcYC2BO+HReBCHWidE0YhYhQnGfjSguV8nQkkXeOIl/7KLAs4DbrL24FCFIyfyRQDcCebSgNhiaGwdZRUg11m2aOZU2+e1poJAD5doYonmzmTCnW7S5CNj4tJuwYINNylgCMrez+ArTIDFTq48XTPkeEwKk2vQM5QgkJxzYFPVV0rYiIOYkFynpKQlKNsf4B+sP19jw+XNzjVDHuCeEOITg0PYRNKJZlImGEBBf3rg09IHU83CdisDoeVmLEuBP84gIcQ2BXbSV6oyMJfg0mccqVmNRM2/+z+ndpaLxje9/hMk+zTZhmxDuFfcb1xMSCaBJDpAT5a155lsOt5vVPtdrkxMkrE4JXqa8UO8Qnf6QybhBanviJpRHCBRrwLKsTNYJwboExpB/5Rj/cdVhDbUecp3yHQKSMzPMK6SB0BkFBJwI2gRsa1wCtJGPBHZboxITFsFdW6xp4kCUZe7GFcxv1lFzFb7WNW6iSVzhGeYyLNQXsVAGywIC4FRu5RH+YaCO2oAEZa+hCJL4Qz+mn5UBD+ujZyBecavzbGuxfUAZrBnw9AyEhNDtf65f1p3UPesg4uJ56qzd1v2cv6QO7lemd2SDRcoL1hRPYvfUSVuSeau34s3CdQpmCUxXtvZ6vuda31mu4C2jF2uGfvJ95pfP6hf8QlpmTcbnuYoU0ZgnuhsoOwM77zQSqxGNWQsZG6hq3bIBBMb92wfPWmhtQl6024RTmjEaKxmJkiIymZd6V50IiH36x0UTjSzQtEwnnXRSE6y1l/sRoTzuEnErkC6Se4VFOHnSCeWIhg2DRseGZJOiNRR3YXGm1aNNd6822vRpwZjubZTKt7FI+RhMCfLcEC3anmXRhq+NJwck2dyQOwt90h7KBsVFyMaaWAUme5YTLy4MNnwCC6tFzvqwuauTZ+REcP7oniWYP/7ZyrKRxrrj2gj53KjGmtheAJvFGtC7u2iPzcuGHYEPfupEG0nrJs6E9cnmrd2ECP2edLY5WCxlzcLqsoFpVrfMCYF+PPqc8RHLm/5Gkv1ZA6xZ5qr5YT56GfPmWE7gNn6S2cn46eMoZkU4PNdY96wIar6L//vFF1/cSAA3r8Qpmb/WGG2zrliDCKuuC1GyJhAcCYjaYB64z5rlM5cihIsLGSUIzGDBSsE6ojxna8T6al2CD2y4cBHk7QlwUTfKB1p75MTcI6h7hn3CmqKNno9oUE6pk/sRJferl/oqnzWXxcI8RvSUp1+USeZgsdEXvpN4g7APA5hpv+u1yzqewGtrK7JBIWEN1f/uZ8lSlue6xjqfbFCus9ax3nu3VyiT+6y6WFO5p6mre+K6Zf9TDqsEkhclHOUPDNTR8xP7hzAZg8aU/YFLGvKU7FOwSwxcn5AgU2kja1msF95TF/XUF+qDcNp3rK32ADjCNYk3opDKGJillW9OS8SqxRbRWCTaE57Vs+dcSuNg0huM0RT6bRZCxhI1fVdUpScZ+ZxYnGyCFmUCtg2Ilkbfy25ikbJBxHRt88sYSOCfhbDP9LEoUNUjGqFeSLWg+7Ox2rD77CmxEEQDZwGN0BI3MPcmq5bybYZxuegFEIKDxdmzXQ83L9/Fn9fm6P9kl3GP57kW2eAikaBWcy0nyrKKeBY3KXWIQBDXKJsj8zyhItaJlJ2AcG3UfwQI93mWzdR8tsnbFLMBw9Kzo4mLYBRXprhOxX1qs30cYptylBsNXDY5ViQ+9vqQO0hIRHLXwxiO7g1G0cb1weubrWvdv3gEVttneuuGPs8ZDxFgEWpKBoIu/3nj3RgJKTUvjGdzIClQldOfyTOrlmbeREjsPQZ8NvcIfuaV+hMwk/kq1k5zVxvNVfPFXPddXJ+S8ck1ntNnsKJwUHYsEom/sMZbF5KZK2lZ0+5kvYt7pevUzfqeOQsvaxgSEeHbd8gEonHeeee1OZu0wbF2xxXMCePiFlhxvYK/Z3nl7ByfE2StffpWe6zFlEiJqzD3U79YrvymfHuAa6NsCp45JwNGCAEiFRe2BJjDM6S2jwlM/Ji2Wz9j/XWtNsM665I6G3fJ0Oja7BfaEvzcl0D1yFmbJRrBKhmmPItbG1cw44DrF8uK8ZS6wyD4uz99lmD1xE1thPzMam6tp5wiGutBa87XFtGYM8BbWPxqJCMCerRj3pmCaWhoamicuPNEYxy/5yyWfVpb1yT9cXxutyJYrM/vbnH0F7cIC6bFP+kk4xZl0bTh0OL4Xb1z2F40ONESxuUhZEBZrs0G5l5Cuo0npnBl2OhYJbx696aY8JEN5C5aPdclk1I0lZ6d5yozyRn4WNP0xwSfgD0be4L5tFHdEKH8HuuL++KS5Te4KDv+yBm2IW75fxbKht6ioTzPTUYUv3GZoG0jBPBN5zIVLONyEZ9p9YuwUjEaW7jYzOnRY+uaxxivicOipaVdJ+ByK3rPe97T5kWySplHxlevOc88V0bGc8jBrLW3ylffnrR7rjXLvCawq5t5SwC0hvRkI7ELxnZcVnOuVSynUZhkbch8N1d89ryeoJtjvvfcWDOVHyKSuLdg7ZrMsbibRmPvnsTBsbQKLlZ/1yVuIUHP1jvfIUmJiYg1PMoCa2r2HGUjMLEU+AxPa61+hV3cQkMaoyjKOqrcYAuHCMlZ57gycQvThhA0ZSflOwxiNQ9pda2+U27wc13Wn7jzJkOX37gpaZd1N/tVBPneIyBuzZshGtlvkiVSvSQxQbq4RIsFlFDD93GbS9xT7/anz7P3RZbYLiQDBkU05rQor6fYscCQhcTgFwhFa5pFvtfMbKeBth48tvu1Y8Kon/pFw8ZAqLYQEzZzBgGNGu2xWAMkwyaWxcVYUG4frNaXuayYrUWw8v1qrhGrEe5J7RvPhfxvAe9fY41mNInR3sdS4P9Ym/a00fSbUYhANL59cHTa2ZeZOvZ1H3/erLA1JpvGUVxVevePnIVhQzYOaf+MQS573KSY+bMpuy9rVojKam2Z1Gf1+/IgMJ5zq/2fsRhSbyz1GmbnRMiqJKaARt3cc6374vY5dvdcBgRiNVSXWAyzTkTLPF43NrtGZb5Mmt/j5/ZuZb3cMJ5/0wqjeX6/7vRrX9/O1eZ45v9a/djf79pk2WJFCvFDRLjbWnu4WIXc9Nistb6v9tzV5KL+u54w9+uXa/K30XHZn0lib+kVXAiT/Z6bG3KEZIg7jLugesUCnDrO0nVwo22axX1FNGaB4ibLKKKxSQCX7PbVFmdV9H1Mxha0fLbRxQfT984mkASA8GfhobXxGrvLjMfNksHQqtNj0S/w441w/Nt6N8q1yEC0l/m937h9lzSBwTIm6THR2NNGl3tdk/iK3B/hJRtG306/raUsmFYQmdTn/RjxOUJVNtQE4EYIiFtG8tbTSAv2lJQg7gcEyN560bejlB+TemR5f1+NXOjnPsUrJVhcS2Jl1OcESOMC0ZBFLm4pxpff49MfC8Cexv6iEeqJRiwR43kabMbrx3oEwdXmxnqIRo9ZFBZj4b9XRE6D42oumNqY8mdBNHrh3TjIQYV9/Sgy/IaAGDNevav4Wuv7uI2T1tPsSWnXLIiG8RNXMeM+1pr+JG/7jIMNuar5nQJZTIZ5E4WPurgue8hOWkuLaEwzG+d8TRGNOQO84OLHi3NcnAhxNmfa4pi7LUY2ckF/go6TTz2mXtfx041lQ1O2gyVjDHm/UfcEZCyA9xu5z5M28vFGPV6cxxq3scAQv9meaKR+q1kf9rTh9RtqiMZYSzYW5saatjFukwSRaYb2uM2JB/Ju0/MMm7+68IcWEC/gm2ZaykVuDMZgfKXdF4ISYjatIDBNfeuarUFgPDbVIoHRCIbfEyuVeCZn4Rgv3lljrV+sGVwhEytlvCTYu0/ROWluLwqFzAfP662SqxGv1Cm/baYNypg0v/v1sF9feiK0Jy38an3a47ra88dkqr9+vL5OKn9sKfE8CguuV3GDMibsgwkytx/a7/w/Xr8nPX+SNWNMNMZ79XotGn3ClRDWBJcnO6Q2IBbIFLdCa6vEJHE/U4coeBLLM83et6j5MYvnFNGYBYqbLKOIxiYBXLLbV9MCxYUlG7Qq59Aifs0Cwg4++ODmt2kxtjgR8OKrm03JQrid/d97bFZbTMeEZNJGvifBPaRstc0p9/WuERE0+s1oPDf9NiYHY63ieDPbk2bKb2NMemFmkiAy7dDvce2tNTbFxIfkEEgZcWTW8b/7bH6JNUlsSsbzamN92jrVdcuHwHg+Za2Jltl4kSJV9p4LL7ywpXWlDBGD4A8ZjdCYmKXeWta7hiyLxnZsfeytAqvN7b7XJgna4x4er2+T5vdqRCNrxmpC8pgITRpha/VBnjurPkqdvSehRwRsGFhPYgnohfdp1ve1lBx7qvuYTPUEYz1t7hVKFIpJTctbgXUmWQ4lE3HQrExXkiWYR/FiCNFNjKX2bOc9frUxV0Rj0kxcwO9FNBYA8gIf0S+OCdL2+AQQJu0fLbGc34LgaAGl76MFTLCkxYqrgc05wWohIZME8AU2d0sfFaz3tGGu9ls2mt6iMklbNiYZIRTr2ZgmgbVeojVNeX39jMcQPG03xvxvk7e5SdtLkJTX/gtf+ELT8CaoPu2NsGiDnCSITapf/b58CIwF2LiAJBMSgYjvuTFCK3v66ae3zHhxAXU/whGBKQLVsgpPWQtWUyLMep2dpGhZbTT0Qv9aFtA9rX97GmGzXLsmjeRY4mPhz/XJmjjW5k+zvvTXrEU41sI069n4vvVg0scA+myssw5TEtqzpSIWY2tuUCbKUJhsY9qbdOBR3GS8LetcmdTHa/1eRGOjyM3wviIaMwRzCYrqNxMLRrTCsWZYjCKs2agF3Mo7biGyyCWuwILk2mTxIAz2G99q2vYlaP66qjBOP7lewXWjRGNakjCp/Gkbu55yZmklGI+RcUafjEUB4IJ5pbE94ogjWvYz45WbH5M/7VxcGZQZS9CsBbFp8azr5o+AfibIRbmRFKAOljzmmGOawMRd6rDDDmvrVFxfklUtBCPJTbKWpcz1CHTzau0ki8Qkjfqi2rDa+jHLdWK9+K5nPctaG6E8QnQvVMOxTzLht2mIxqT+Watda/X7evsz62evFMw4dwCfuIwHPOABLaGG2CXkAxHJeprnxXVqGS1+6x0bq11fRGMWKG6yjCIamwRwyW4fbwAWzCw+ydtOiHPy6Ze//OWWZcqBTzJRZVPO4W9JqRhzckzt613olwyiler0PrjrXeT7Nk3S6E1r8Rj33SScx3N3revTzrFgvmhhYbzB2vSlqOQq5YAuFg2bI4Jh4zdOpQXuU4BGM7knojsJt2Udj1WvP0ZAPyblK5L6uc99rvmXs2hI6yzdcXzqvVOcmGsEJuSVZjcWkZ5o5EC0rcZ7kgC/p/q5d1FEe1xP/4+/28z6OW0/9OvHNO3v67in9SLPH5c/SfE0S6KxUfxCNryLTWLNQzy4Fzorw6HL0gjn7JVYL7K3h8jH+2Gj9Zi2D7fiuiIaW4H66JlFNJagE2ZYhX7x63O2E+po/WzA8oV/8IMfbAQk2SZsyLFaxG8zwYkEvRwm1LtRzbDacylq3oL0pPKjFZtERKZp/FouWP33axGKfN/7AkfTNw1hmqZ+e7pmjEMypRhXDo967nOfO/zmN79pG2SCFNXVmCRo5lCy/sArY3W116Q+2Wxb6v7FIWDcWLeMC771iEW+S/wYQSnn0SSTXsiFe3NwWgTTENXFtWLtJ00iGpsV+mZJuHs5AYb9/2utK9PWf5o5m2v6a9dDtNyXdTDrUZ9hKeX2cSuT6jXp90lEcVp8Jo3VkG11Z8EQa3n/+9+/Wfxy4GMOckyWKetn5ony+3kRIrkefCfVcSt/L6Kxleiv8myDLb78hNLHPe5xw5ve9KbGlPn092x4rBWa1aRZMkiWvjo54Aj+Sf1pgUhWDaZSwlsWV24HMrUIpNS3rBgOh+r9MuNCVScrb67717KYjOfKWJO22lP7e7bL/cbh2N83mmZtdHKzw70c4GW8+t+GmBPee4ISYabWmc2NyUXe3Quj+rc/1yIuTFmzcr6K914QNIb+9V//dXjwgx/cDhBlgRXYqmzuUzlPI6lhtc8YiXvdntpbY2nPo2Gz69dOEVTnNWemIYKxWLg2VoccQoksJO33D37wg3Zg5fvf//7hUY961PDGN76xzYG4FWa+xS1sN/VNEY15jeB1lBs/foPSZws3EoEJG7A2f8KB7DBM0YTPPnAqj6pFex2gz/DSXkhFGkI8csqovsrBfN/5zndaCkj5tJ/97GevHGSlr0NMslFbmPqNZoZV3jZFTcrKst6GTJojY1P8uPztdn+fjCBCpu9yMB/f4b322quZ+B/96Ee35APRSsdlJuMx75MwWG+f1PWLQwCBtKYkzWyIqDXLd/o8v1u/Lr300qaVTUArt7q73vWuK8Guidtxf2+1S3aySWNlfKDmGInNCmPbff2clL57jNd4/RqfI7S4kbY9njTJhS+uzFqTdTHWO3Mp6Z65RD/1qU8dzjjjjGYd5gotDiPzK2nU+3NaJs2N7YHgdLUsojEdTnO9amxKTmCQQcm/793vfndza+A3He1kL5QW0Zhr90xduEU+mSfclAOH9KffHvKQhzQf55NOOqkdgKY/HcaXE5ejUSwrxtSQT7xwvNFOWtx3GtGIZQ0OhEKxP9e61rVaQOJxxx030MIx8++///5tU0zGs8QEbdQHemLH1AULRSD7hr0mh4qpQB8DRpl1/etff+UMjJ/97GfDwx/+8EHwt/ixs846q53c7IW0euXAt7jFGEN9ms5Jgu4kRcJmicJmicpCO2mVh212/ZqE71a3b6ufHxelteoxHj9J6JIYSv9T2tzpTndq6Z6PPfbY4RWveMVw3etet7kT9l4onhFX6LG7/FbjMO/nF9GYN8ITyu9Jhs0AgyYM+d6mL/3p6173uuEnP/lJ0zZywYkQEPN2EY2t68S+/7IpeO/TiNIUSl17+OGHN62hvtTHWeRCLLUim3Q27t1OOjYraEwiFls3chb35Gibs14Yb8ju61//+uGe97xns5jaECNA5gAt6029dgYCvftcr9iwTunvxN7Yc3KII0EJAXUGgANFb37zm7frjB8KEnOrPyk8cQMRzqaJxaj5uefxNUnxMWl0Fr6TEPp/v6/mPpuDSY1le7P/EXLEG8EQp/TIRz5y+P73vz8cdNBBTVYzf3JOhv07pEJfmBu7sU+KaEw/DudyZc9sLdoWcRt8NJFHHnnkcPHFFzc/wGgbXWMgR1gtojGXrpmq0H5xSpBk0jtaZJhbaTpkmPK7wFuuU7TL4jISj6Mc340D4Ta70UzViCW+aLOL8mbvX2Jo1lU1Y8+maEzSTAtUfPzjHz+84Q1vaGPQOBXwTSDNwVm928C6HlYXLw0C2V96t6YQzpz6jTx4xa0K6ZTe+GEPe1gjomeeeWaL4dlnn33a/mTvsU65P+MlmXNCLuLPPklRMml92+z8nVT+0nTUGhXZrEVms4qaZcdns/VbC99x7EbmkTXRuEfQvZ944onDu971ruGHP/xhO4jPC0G3lzsTK8rHPj5js3XejvcX0ViCXjMYE/wre4GXBdr3fKff/va3D5dffvkf+cUmKHwzWReWoOk7ogq9tjALEbJo83X4GZLBh/NFL3pRyzkv7Z0XwU//5bA0GpIQjWgHy/Q92yEySfCYJNhst/sj+CXeJ+5S/Oxf8IIXrKRjtCnGDWC3b4qzHXFbW1pvVejTaeaQtGhekQzW8ssuu6wJT+eff35LVHHDG96wEQzrmTUswlPWpbiCROmVhAFp9bznyyR0J83nSfcv2++bxXPZ2rPM9Qm5SMbHpPv2/pznPKelePYn3pK3Ancqv1HY9CQ8st04PmM3uU8V0ViCkd4LqhmgBqzv+cLK8GHhRz6YrHt/2z1lwlmCpu2KKvQH8Ok/faKvsnn7nZbwvPPOa+4HFiQbdlLd2sQRFBlcEkQJuFi1dgWIazRysxq58QGHHrPWZp25tJZwkvu20/2xSmgTIsHkf/e7373FZcDWOLXGGIuJ49jJ+dx341yKQBPrqTUmqbSlrPU7JYff991330Y+WVsJUdYq/ua9FSSWWmMpr8zTuHxOK0RNIgKTfp/Un5ME80n3L9Pvm11/lqkty1KXSeM0a6RxaH7Yy1mBTz755LY/k81Y/0LExb9ZZzMf7Ol95r+ekE969rJgNIt6FNGYBYqbKCO+/DkV08JvI+A3a1A/5SlPaQdp0X7TfCc+o0+5lsdvdlHeRDN29a2xLiV9pEWHZUqg7V3ucpe28CAWCcKMi4LFiIBnk+e6EmEvG8o06SF3OvCbdR0Yb85rbdZjkjGeS2uVM557a5GVrbo/p8onSBfhFSNEWLTW2AhjPdWWaL21I4G+tb5s71nWHygWH3F9byyEfFijCE2y4klSwVXXemQfspZl/CYzlTULWcmZABAyjvosVlG4bAa9WSoaNlOPrbo368lG14+dRLTm3Qerrd19qmfPd03GvD2bTMbS5088k7lijpgHPifeKbEe7u+tzJvd3+aNyazKL6IxKyRnVI6B3adH5erAR5aWqfeztYCMB2kRjRl1wjqL6ReR5KQXMPbtb397uOSSS1o/jWMv4mKw3TcC9e/9WfvDBPmqSvEHC3FGFmKBxyeccELTmBJ2pFaVAakfy7EGmQtIm4XdNdzQCE3uiTY1hyASiiz28Qln2haDwIwtr7nUg8p4yUte0kjfbW9729Y3BKwXvvCF7f1Vr3pVM4PrG4LUj370o5beU/Yd84+2SrrpxDuIvbnjHe/Y2vKLX/xiOOWUU9p9yd5kw4HN85///OaWkuxjxoW2q4NUiFEgGHZJcZ3xEg2xMtXb8253u9s1YVB7nW9w0UUXNRLr2fEJFsAryxlcnv70pw/3vve9273u+6u/+qvhRje6UatPntnHfK22tqxzSiz88tXm0TTt6DXxKt0Ha/bj2m/R6mednSbYeeFA7OGBfX+ru/+NGe3kmms+mGN90oBJ6T8X1b70pXEOf+sC5Zu5ZG7xj48AmHkXBdCe6rjsgl7a0FuUtMeaYc2yvr361a9uaxRcjjrqqOaayzLlJa4ze00vSMeNZ7NEblH9P6/nTGo/zIwRc0VfePfHpRAxh3OOJ9jua+i8MG4E7f9ud0lnnugsoOzxZub/CKsWg4c+9KFNULKo2hT6RSNmuFSziMYCOmyVR/QbWu9GRdC2IWaxihDT9+FOmn7a1R9eaMwSAnxHaN9vv/2GL3/5yy0VoAU+GnUbZgLhYdRr2IMd7any3KdMmnivnKwaa1GEP66GUnESOliWbnKTm7Trv/WtbzVNk81Y/yjfacdcjJCKAw88sG0k6uB5NmplezcfDzjggJVDz5xrc53rXKdtRNrwve99rwkAt7zlLRvBeo8bb9QAACAASURBVNrTnjbc+c53Hg455JA/ytCjPNe7BgELuTC/1RdZi9AbouF/n5EsxEa91ZnmmYuLMpJO2W/KsRn6zGUPsfC7zTAZpsZC9nhcTiOob82MW/up651P/ZoZrPs1uSce25VojF00oszyvXkXF01zyXfGYQjGevGc9XiIBjjzwZiPoK2+0r5bCyge1DXuf1GATCISy75n9n2nrhF4k83IGvTyl7+8HQ53xBFHDG9+85sbHuZ4Uq3HHTdjeav7dNZjZDPlTcIiHidxoYKl/QO29qEodnoS11uhln18bQa79dxbRGM9aM3h2vEmEKKRhfW0005rWlYCRYSr/Bbho4jGHDpmA0Xquxy2OA7i7he0nbwQRRDQflYAY5bwzZpA+xby4TqY2DCTIrMPMM28iLYo/8edZ4xh0nNGSE8WHJtrAuuVoS4IjnffE8g9nxmc4J8U04mbcT9hrD9YzDP61K+9ptj1iIXzCBx0lvNu1Md17rVBqYM2iLlSr1gkDLsIEz3ZSHtCSvym/tqR81eioFAHbQrpikuL7yJ0IDrujbte7u2zBPWxYxuYDlt6yyQBYq01M2NlNaEsY3C7WTSSbCRCtzGoLdHA5vdlsV6MB05P8OLKYpxmPvXpRLOmuGcnJtLIHqN9CCGhFyY3u9nN2przmc98pq2pEYjzeSdisagFZrwmeK45lL2+J+t+6xO6TCK6i2rDVj+niMZW98Do+QZ17xf4q1/9qgVvMhEb0NlADeAxSSn2vPWdGa1aFqdeI+dzUkOmptMKRFvfsrVrkDbGP9uVydDhM2E6woL2EnK9kJDc22tQo0WyYEf76vpsmsrK2RDmRDTxvsscSM7zCOQ5KyAEQxk2aYTBMxANrlFxKQmJV07aoh3uiTbRfQhD3LiiJGA1kSnOORXZkDw37g5coDwn6ao9K2QrWYB8l7b0WrMQp1h60j73hbyFGLnW8+HsWSk7FjjXaUsyEIVU9WNzu68p08yvnkBk/vb49mX0gsN4/V3WORrtfsZKhPDMrxDlzC/XZcxttaAULX7WTvXK+NUudQ/Z7pU80UBP6v/tML61IXM5VuOsXfpK+ylxKDg+8pGPNHysazkTJetjT67Tr5PwWdYxPat6TWp/rH3ZFzLGeqt7rPG9bJb9YzuMr1lhuadyimgsAuUpn2Gg9trXCGw3vvGN24FvBrSXwb+aabsG9ZRAz/CytYSNCL29dmMs0GQDmWF1Fl5UtOYRXjJ+E4RMEAihIJQnOweh3QZJOI72OFgFu4zxCMIa1/sW90H4CU71nliI4BvNf8oxT8wlm7VrCf5+s4n0ZELdEnPBEsMdIa5a3t2rDO5MLBJ9vAhfaWemJGYlwbc5hyDEIM8MERsLdlkTerLRB2n32ukIktnwQmyQrFiSkhUtvvn9ehPhequFy0UP4mAL1wivGddJ0hHit92w6denzItYtSIM5T3jZiyYLro/+ueFaMA9Vr24/PkuLpNRPMQipy3TaPGXfc/MGhcc0r5+3WQ5Fnslxao1p1e2xFrlu75/y43q/x9lk4iGa7JmxyoNO3+ZT5HT+r0+ctpWzp1lenYRjS3ujQgYERKyoWUSEAz4k8tvHuEgAtd4oiz7ornFUM/98RHa+v6JINgLKr3f907pswhm0QhbdHOwkc8Ee8J5MnJ5j3AQzSqhLpq7XhiC3ZgkjDuzFz4S8+G7mLXznf8J/f3Jxp6ZLExIh437Kle5SquvMtTVphJykoxwBPm4bPldHc1Rwe+Pe9zjhtNPP30l3kOZiVcJ+fJO6+hZ/VxOW4IPXLJO+E5d83+E42x+yonW1+ektA3B0D+xeKRNESx7zXc/Ruc+cebwgGkEiMzJsbKgd0GDcz+2thvR6N3feiVArG8wiPDa/z6HLtlwkaspc7Le9MHSvZY+gvV2X1/7tsctVTspOMxp65X1SDC8v09+8pPtuz47ZZQzG+6AXX5jH4OZPc248n2sadlDsv72MsAuh681v4jGFo+CfhD37jbZCPzO99LJrL22Jgtov6Fu90V1i7ti04/XVxHoIuBOKjTa1EnXLevv6p9sL73PdwTgLMhx9fOesx1i2ndtUmXG5SnCbz+mIwjHjSJuRNEuxaVJ+WP8PSuuQjkJ2QbtleDvCC+xWmibsuJe5fnpXwKcDT2pP1ltQgy4OR555JHDK1/5yuFBD3rQyhkFeV4/5+M+1WsbI1ykPiEhPZbq7P/V1oQIx97VKekWe//2kKjUaS0t9nZbU8YEY9L8SrszluASSxbSCMOUkfHd98eyzsvUqx9DfV1DRjMW+/kZgT3a8K1uozbkXCl1iQtg6hn3lqxDUTCYI9uNGI6xTv/F2thb3/Kb7HMSP9zhDndo5+NkfMbtNNag9HGIc4j2VvfvMj9/vP+MY9l65eJ2V87Msx+KaMwT3Q2UnYGbQDfCzLWvfe2Wvi5ay7EZNI/ZbkLBBuBZ+lss7llwYt7u+228yO+UPhu7aMTNIQKC3+PXSliPdS7uTYl9SMxAMAxevRtEhOyxW4vBER9aAiPh3/0SKST+AsmI/3KyNEVAiRVmTFjyvbpGME9MRU+c1Cvmdc8Qp3HssceuHIgX7VfcyuLClXorq69LLyxG+M13GWe9RVR5EYwz5rwTRBJHEk1nhJSY/9071nyu5Ra4jJNwNQtGr7XfU50jjBozrFEhf1e/+tXbGIJ1xu9aa+8yYpI6xf0ucyjtyRgJgR8L5WuRlEW2tSfgYyG7t8T1Cg/17pMaLLK+836WdcAaRi7wCmE0vw8++ODhC1/4Qvs9FuFxn26nOT1vLKcpv8+i2M+HKKGixIklf2xZnsZ9b5p6bPdrimhscQ9m4uc9LiKEkmhaEQ15zqOR2CnC6RZDX48vBGaKQOYwQZUg4MyQ+93vfivZoXqBLprkaV18ZlrRbVRYT6RWU6iEXCFQIYHuQRgIXyEGgv2R26SlzMGoCKHfTj311OGss85qpMw1Z5xxxsp5LVH+9EJEhPftrjHfRkNh11Y1YxwAxia5IIqaWFyNw3vd617NdapXUNT43LXDZqkaXkRji7tjTDSioeDmEaKx9957N9epWjS2uLPq8YXAHhCIkoB1Rqrc9773vcMDH/jAlTSzvXZ2GbTF26EzJ7mGZo3UFp/hmiB41iHkg0ULoWCdcI3zU3JQJJIhlsZBjknHjLR89rOfbeehSACQOmStXs2tbztgWXXcfggkxqaXExKnldawYBjPzg06++yzV7JR1hqz/fp7p9a4iMYW9+yeiIYNjwk4Fo0yw21xZ9XjC4ERAr0rQnyiZXgyZ52j4cDNuDn1rh/5rgDdMwJji8/Ymhv//Piwu56WN9nE4jZGGKOs4csuQP6b3/zm8OhHP3r48Y9/3CwfLBwpiyDnwEeHPMZFpdcS94SjLFI1gueJQFzCMuaiiOzPPDF2HToqO+W5557brB6ruWDOs55VdiGwJwSKaGzx+BgTjfhY9weZEVpskkU0triz6vGFwBQIOK3YieHvec97hoc85CErwcSJR4kLpKLKDXJ6orEaVn1gfc4siX++33LwYuJjjj/++Ka80Uef//znW0xPDm2MFdkafNFFFw3777//yhkt1t6crN4n4qj+m2JC1CWbRiCuen3MmnUkSTTEoN3mNrdpB/bVqxBYNgSKaGxxj/Rm+Qgg0WLQwsWi4eC+Ihpb3Fn1+EJgDQT6zFU/+tGPmjac69QDHvCAlTvM314TWYGZk4fTJNepCF7J+KbEnDNi/eQuxapx1atedXjmM5/ZrExOqfdCPpAMGmDubtykkjYU0SC4eSVb1zhYvk8dO7kldUUhsH4EYgVNrFG/ZpAXEGXj2O/3uMc9imisH+K6YwEIFNFYAMh7esQkokEwYdFANHohZYurXY8vBAqBDoFeAKAtP/DAA4fTTjttuM997tMEX7/nVPjeilkgrg+B1SwIOWyRwAVrZCGk7uKLLx6OOOKIFpeRAyL33XffZtGgxHGt75O2GHHhLvWxj31suNWtbtXIRzIAJktY1uHemrK+VtTVhcB0CIRg9Fa0uAeGVBuPTga/853v3E4Gr1chsGwIFNHY4h4ZE41o0PqzBbhhjIlGaUO3uOPq8YXA/yCQoEsCr4xTfKYdsnnf+953uPnNb/5H54y4JSeITzrjoQD+3wiMiQaCkAMVxWbkPBMkAkF44xvf2MiELD2CwnP4oT7jbiI7Fc0wy0asIn575CMfOeyzzz7tPv/njJTewlJrcI3QeSPQn1FkDGbMGfeJKTJuKTVyjgbi7FXjc969U+VPi0ARjWmRmtN12bhsZn2e855osGj8+te/LreLOfVBFVsIbAaBPvMRn2lzmsCbA/0Ivb3G3O85Z2Qzz92N964WDJ6zWuAMc+SBsOXzFVdc0bS9OZldP+gj8Rg51d17rBp5d4q7e7yU31sxcg5Ff6bGbuyLavP8EQiZ6J+E/HoZqxQbZAeWt0MOOWT4xCc+sUIwyuI2//6pJ0yHQBGN6XBa2FWEkP6Plk5GiR/+8IdN62aj7GM1+pS3FZi4sG6qBxUC/0tr2B+C9+53v3t47nOfu+I2Rfh1AJz5mgO1CLu0lPVaG4E+w5OrYl1A7mBH6CJkWRfFYiARiaVwzVWucpUWkwF3VqbLLrtsuMY1rtFIRH5XjkxUSWUraxhrhxdriUQc+irWjay/SXNb/VcIzAsB49/YM66NRWuHsS7m6Le//W37DaEwzmVS831/aOy86lXlFgLrQaCIxnrQmsO1vdbBJmohsfHZxHLy8UEHHdQCvV70ohe1hSREpM9eo2pFNObQQVVkITAlAgQAwitrhhcXKooCGnXvOVAuxeUk8SmL3/WXrSXYW0MROfEYz3nOc4ZvfetbzfXJWkpA++pXv9rcpxARgllOjo41uT/5G8hcpl772tc2DTHLBqJCe4xo9If2hfjs+o4pAOaGQMa89SOWUWOatc74Np79SdMsdXOfBreSx8ytW6rgdSJQRGOdgC3ichuhjdFCQstGu0Z7Eb/jPn1jWTQW0SP1jEJgdQRC+iMQJMWqeUkDKQiZcoCgQCDIeQ9KK9eG6UcVnHOGQB8nEX90uFozncT+9a9/vbmaWifhL/vXeeedt3Lyt2uTqpYlwyuxHfpJmeecc07LHEZT7Dv92WedKv/36fuurtw4Alkj+vHGXapXLCYJgrFsXGdObPypdWchMFsEimjMFs91l0YwIYBEO2azjM93tG82O6QD2SC05Pp+w+0XnnVXom4oBAqBTSEwPoVX4DGLhgxHCRK/0pWu1Oau+R3BdTyHN1WJHXhz7zoF4/wFN9gidEkJfswxxwxnnnlmcy/JNQkG5wLFOuw08LigKo/VAvnQX6xP3r/4xS8Of/EXf7FyqnusHoQ4fZeYuuq/HTjolqhJxqWxFkVGCHefgALB4JYZkhxZoldCLlGTqiq7EIEiGkvS6WNBxQaaLCoOjpLT/W1ve9uKgJKUmX31y3VqSTqzqrErEUAgKATi1kA4pWFMXAGBOO6Ome8lqO55qASnXtDqyUfcR2KZeMQjHtECYpGLBNIiB8ph3dAHn/70p4d3vOMd7d1vXFHynByYyg3r1re+9cr3EfDizmp9Vn6tubtyqi+s0TkrI+POmkJZYTwa47HMsXL43yn3Oey3LBsL66Z60AQEimhs8RAhnFhEbFg+Z9PrTaC0opdeemkz4/cZT8Zkoza9Le7MevyuQyDxVPGH5s+fpA3cHsUF0Jib48lulHk6Vi7sOvDW2WBrX4Ln4Z3MXRH4CV9cpxCIuJf4LrEzCCDslcOn/YILLhi+9KUvNTcpyTa4qCIs+uXss89usRr6UmyGcvRhhLxYVuLGus6m1OWFwNQI9AdD9hnurDXGtHFJbkg2qqkLrgsLgQUhUERjQUCv5zE2NQuKP4uHDe9Od7pTs2jYKHtNRa8RLaKxHpTr2kJgdgiMfanFCNAuIhe06IRi2YzMZ8JpLBs1Z6fvgwj37sjp34SwaHl9f6973asRB9bg/uV/ayW3KcJZ+gAhYQF53ete1+I6fvazn7XfkZVDDz10Jbi2SOH0/VRXzh4B4y+k2dqRjHXmAVc/3xm3CAfiUQR49n1QJW4cgSIaG8duJneutoH1VgvmUId+HXzwwcP73ve+lYwpNliLSRGNmXRDFVIIbAiBEAzvSANiQZj9whe+0DTpxx9/fFMYeLmGhjxztkjGZMh7i6+rQzbiShU/9JyJcf/733/43Oc+19LXxsUq7lA5b0MfREucbD7KkbmKu5R7P/OZz7RgcGRROTl7I+5YWXurDyf3YV2xcQTGCgxjMe6CSIY1xrg2LikyWE+9esvHxp9edxYCs0GgiMZscJxZKdFIWDho2ywcDuzbe++9h3PPPXcldWasHsmj3fswZ/OtrDYz65YqaAIC8VnvAxBz8rWxyoXI+QURxnM9gS2BvB5BSJfwQDn9ZplAxwRSx5Ulm2pyxydRAn98gb2ER+9+V4bN2TXKj7uBeZYgbRaHnHmROron/tCpb1Kkqm/OcfjJT37SUqk+85nPHH7zm980xL7//e+3tJMEAi/lJ0MSS0fFaOx5YMEH1l7j+Ja4ToU0+P2oo44aPvWpTzW8CWTJ8tWnpVVm/nIQX03wQqAQKAQKgfkgUERjPrhOXepYu5kgcBsk4YcfJmuGvO53v/vdG9GIdi2baG8VIUxF6FKJ0rhN3RV14QYRyMFphLm4siAEyfGu2AiDhL8ESYckExiN6bizEBKN+8Q2uFd5XAPij5/zZvIc88LY9xdXpcQ9KY8W23OSAco1SRftulgIx+TGb+5FlDw/2vHEZGgDl5s3vOENw4c+9KGWGY5m0T1cHH/wgx8M17zmNVt7PDMpbmFSJGPygAtGPYHt10z9FSJiDLEgffzjH1+JZUsMTRQxWQ9DNOqsgcl9UFcUAoVAIbAZBIpobAa9Gdy7J6JBECJQyTolLePpp5/e/ifE0MTZJG20sVwkM4UyawOdQedUEVMjEIsDoc+YJGQTrgn5LBkR1AmMfIojdI+zL7FEIA3+4vqSSvif9SFzpo998F0SKISE+N9ciZCqDuYKC4cXFxlluEY9kvLUfb0bgs9JMRmLRIjCE57whHZQnFN5c3q0dnshSj/96U+bNYTVw7OUk+DN8QF+U4O9iy4MIQhRQBz0U5Qpxln80Y2rRz/60cOHP/zhFtSt3+PilLHUr4sVd7GLBlI1tRAoBLYMgSIaWwb9/3twL1DFvcPGarMklBxwwAHDLW95y+EjH/lI22Rz8jChKz7fveWi19pF27cEzawq7EAEkrrVOCToEa4Jgc4suP71r98E61/84hcto09cqYxfY9dYdrZEAqVlVfMimGecmxuxkhjXBH3Xx3IXcp0ECbTa7iHUIzwpx1zyLN8hGMiPz7HG+A5RyCF7OU8hrlgRWrlKaQ/XqCOPPLJd7zvPj1UE0ZHAgaVDNiM4+C5kKO46JehONyGyhun/PkYjfR+LlD5+6EMfOnz+859vJNf3OWMjRLF3lRoT2elqU1cVAoVAIVAIrAeBIhrrQWtO1/YCRx/8SJNqoyQUXfe6123ZVGyetHQ5ybZPcRttXW8lKfeMOXVaFdsQ6AluP44J/F6JifCZtYJAbkwSCrkUXXHFFS3+CAlxP6uDsY0U5PBK/xMQQy6UpYwQ7vFp3HFT8mzlCeg1lzzD5xAQc0u5rldWXLnUkwVCXblCIUmIkzK+/OUvDy9+8YuHn//85yvacs9BtLQ57lniqmQwuuyyy1pZiJU57KUdCFOIVw2ltRHo17cx0fCbcZS0nsjgEUcc0axLv/rVrxrmxlHc3dyfbFWFeSFQCBQChcBiECiisRic13xK0tb1hz8RhOL+ZGMktNAUX3LJJSungvcnivtMm0pQisbO/+U+tcWduwseT1NP0Ouz+LBsOKnWi6WAwG5cJg1pxmZiM9xP+5+YjMQn5XRnc8P9yiU4+j/nHfhfHXKNZ7IwsEggDOaE54dEuBapUBdWCe/Xu971Wl0RBSQAMUCAEIy04YQTTmjxFt/5zncaUUGSnP4di6J7WWSUjbhoo7pJ4CBrnP/VWRv7eINdMERm2sQE9SfLFywRxhBZRON73/teI5j6JHE1sWjUIXsz7Y4qrBAoBAqBiQgU0ZgI0XwvGPsg+5+AFe0wYea2t71tE04IRr4noBHObKQ23Bwo1QtcPYGZbwuq9N2MQOINCOfJwBRXl1NPPXVwUrPxyTJw9NFHt3gGY5aV7rzzzhse8pCHDB/96EebVcP4PuOMM4aXvexlzWJwoxvdqEErm5MyEe5nPOMZw3HHHdcsE8pJPAhrw6tf/erhVa96VUtRKhX0Xnvt1YRQBIXgeZ3rXKdZJdyrrne5y10ageFqk7gnc4glBWlgkZAxKm5Uvb+/5+63335NqEVIkJpYWZAJZaizOcrVSnvjvhXFAAJUyRr2PHti9bH+9Vmmsj4ikPBkwTj//POHk08+uR3Gl8NPQ0L6oPLCfDevWNX2QqAQWDQCRTQWjfgqz+sDYhOQaoOlDSbkPOtZz2pZpwhaNlTCj81SoCkB5qY3vWlz4/jud7/bXDziXhWysQRNrCrsUASScjQuf4TnpGgmcBPsjekQkVjc4sZEQJfONu5LsSzQRLtPWcpUFtLtc9LNKiuuWMla5T5lsqhE+I+bUuZFUqaqQ+Iqku42mbK0h3XD/DIPWSq8p67q6bOyEt+RbFo5ATxuP4kFSRyHe/s4qh06NGbSLH2cdSyuU7Fm5FwM71G8wDrXSVOsj3q8+89FOGbSRVVIIVAIFAJ7RKCIxhINkBCOZJZKWk9C2Nlnn92IBWGFrzfXDTn6aUllviEo0QbT5iUTSzbdJWpiVaUQWCoEkAnWCxYOwqr/P/jBDw4XXXRRIyuEVdYWrl204ywVgrvNRYJqyD8ipAzkIif0Jt3vi170ovZdEj2EkPRnRCwVKEtYmZCC1chBMlLFEmx9ZNViEevdR/dUxhI2uapUCBQChcCOQKCIxpJ0Y1ymEiibHP+EoJz6SRBCHhARQhCBhcY4mtX+LIB8XpLmVTUKgaVFIC6H5pw/maJklDK3vv71rzf3qAc+8IErp02zzhBaY+kwR1kSfc8ti6sUywhS8ulPf3q45z3v2UhG5iTht7egLC0wS1qxnmwkK1liL5I+OASjz7pXRGNJO7SqVQgUAjsagSIaW9y9fYrFfKaZI/Akt3/cTfIdLSuhxvcyq+QQNEJOXEmUVUGnW9y59filR6DP0Ba/fvPmVre6VXNbPOuss5rbFqsi0sE6ISgcycj8Qij23XffZvVIOt0cJJfzQ3wfYThCcJ/QYemBWsIKZr3ss535Li5x1kV9l1cRjSXsxKpSIVAI7HgEimhscRevlsu93zhpQmPt6HP6JwhS9fO9z3163P6E8C1uZj2+EFhKBCJ8jufNjW9840YaBKVziWK18D9XRYHjT3/604cPfOADjYC4VsB6b7FIqltKgcQQIBjmpPkc5UGln55+WPRY5XMCxPVjMlJlTRxnmCqiMT3WdWUhUAgUArNCoIjGrJCcQTlxA1BU0jEm64oNNZrQbKCsGTltuM+q4vccbFUpbmfQMVXEjkUgcRMamKxSLBN3vetdm+uTmKcIs7Ec0pJLysDC4bf73Oc+zVqR2AuEJBmlfvSjH7XPrI2rnQNRRGO6obUaycg62btLZd0M8ejdrIpoTId1XVUIFAKFwCwRKKIxSzQ3WFZv1aBZTXwGrSfhxgZJWCHI5CwC90QLm/v95p4QjXKd2mCH1G27CgHzJtaGZLS6/e1v39LiIgoIve/NQXEbYqVYEVkrxEqxakjO4HckA/lPxiwWkBzoh9TkBPNeIN5VYM+hsSxJvWUqj7A+5lBH3xXRmAP4VWQhUAgUAhMQKKKxZEMEsUA08p6DxiIAEYpsnvFFjhYVwSDc2FxzrsaSNa2qUwgsHQLIuLlmnhFYQ+gPOOCARhAuvfTSRu5zCnV8/lk7EApEwiuHBD7+8Y9v54LkpHMpeXMGRE6q7l2oShmw5yGxmsWnt1IEy1iLchikNTQWjzyhiMbSTb+qUCFQCOwCBIpoLEEn9xaNaD2Ti9/mSJhBHnpLheuQi5yYnAPHes3dEjStqlAIbAsEQiZiKXQYH2uFQ+CQjxy+Z54h9N5zAB9XK2luEQnz9MQTT2ynjbvu+OOPb9/5S9rqbQHINqrkOBg8mabGmfeKaGyjTq2qFgKFwI5BoIjGjunKakghsHUI5EyIPotTX5v4zCcrE6E7RDma5/ja+5+QOAtt/6RD2fw+TsggU5QYDa5TUt1GW65eiXlC9OP+FItFj0FS2I4xGCsC+vSr8+i9KCeUHTz7uC/fxzrq91lgPo92VJmFQCFQCBQC2xOBIhrbs9+q1oXAUiCwWqyB7xCF/MaNJQKs7/sTnSPkJx2sayPYLyqRQchRhH4k4tBDD20WCqlskSN1Uu9eK+5z0tZGoO/bHQKyWkByOm8Rgr32Jd21NuZk7Zxc3pOf3lUpB+EtxUCrShQChUAhUAhsSwSKaGzLbqtKFwLLhwAhNkJtakc4l+qV8O7FDYkbUQRe37lmLPzm/0kWiUkoTMrq1Fs0kg6a8C9GQ52lrfXuOnEcca0KsYgAn3oGg1gHVktfvdk2TWpz//uYyCQbXeqXmIaQuz5t7HqeU9cWAoVAIVAIFAKrIVBEo8ZFIVAIbBiB1QTpkAjviMXYTSr3ICD+EgOBcOTAyWjTN+taNMli0BOEJFZgXRGjoT6yTsVC4/8EHwMsQnrSTYe09BaCScDGjWnSdWv9Pom0pP3pE23LM/0moD1ljN3e+tiHjdav7isECoFCoBDY3QgU0djd/V+tLwRmikAfp+BzMqhFQCfkckmSDjbX+o0ATOAl/Ma9SsUmWSQmVX4S0ehT26a+V1xxRXOdutKVrjSce+65w5WvfOUmnCf1dKwYY0KxWpzKas/fbJv6Nk8iGr1lKNam4Jy4RcipFAAAHKpJREFUmcRoIBb6IgeAjoOpJ2FdvxcChUAhUAgUAmMEimjUmCgECoFNIxCXnD5AmpDN7Yjg2gvcl1122XDVq161Ce6+J9ATiLlUEXRDNEICNlO5SUL9mNR4poP4pKlVl7e85S3NjaqPK8n5NereW3RWe1ZPBCb9vpl2rnVvH3+irTmZPGfy/Omf/unKKeX6KngkVmYSkZlHnavMQqAQKAQKgZ2DQBGNndOX1ZJCYOEIrBUMnnMkpIC92tWu1tyPHGzHjeoTn/hEO/iO25TfnU1BwJUyNufFxMqx2YDwSUQjp37HkqJOl1xyyfDJT36yYXnEEUcMN73pTVvdCN85ryZa/97dKO5ea5GLvi6T6jWrjoxbV4hg6ghvhOlWt7rVsP/++w83vvGN2/k8ISNxE5tVPaqcQqAQKAQKgd2JQBGN3dnv1epCYC4I9AHhcUVygvZ73/veJrwTZM8666zmJsWSQdglxDvwLjEOSXM7DiyfR4UTQ5J0tMhEzsPIGTVXucpVGkFKwHTOuknGKfVajUT4LkQpv4+vm+TaNanNkwhLLC4hGCFL+kH9YX3MMccMj3nMY4ZDDjmk9UliM7S/XoVAIVAIFAKFwGYQKKKxGfTq3kKgEFhBgDCelK7OoKAhdybFRRddNJxwwgnNipH0rznETrB1rz0nEG/WijGpS3rhnLDtNXYR6oPE/R7LQB/4Pek5y/A7IpdX4mCcXP7CF75wuPzyy4drXetarY8QPQcU/vjHPx64Uzn5HE76CRbIl35BCsudahl6tupQCBQChcD2QKCIxvbop6plIbCUCCReoRc+uUghGk7H9jvXKf9/97vfbW5IEXgJuKwFBNg+Y1N/sNw8tOo90UB81iIZAO+vXc01ajsI3fBGAlkqBLZ7wR6h8P0FF1wwPO95zxu++tWvDgcddNBw+umnt+xfSMhPf/rTdh1LCOLYk8DKSrWUU7IqVQgUAoXAUiFQRGOpuqMqUwhsXwRymneIAq34s571rOHss88envSkJw3HHntsswwQ3sVleOeGlDMd+vd5orBWrMQ0pGHsqrRZ16d5tlPZSWuLsPkcYthnAWPNOOecc4Y//OEPw+Me97jh+c9//nDSSSetVE0bERJkg4UjryIa8+69Kr8QKAQKge2PQBGN7d+H1YJCYMsQ6LM2pRK05QRbAdN77733cIMb3GD42te+1tymCPPclQit/nyXVywGISN9GtlZNnCtuIb1Eo151W/WbU3aWuUiGjkRHHmAPytH4k64Rp166qkt65bsYPvss0/rR7+7T59p9zwsTbNsd5VVCBQChUAhsBwIFNFYjn6oWhQC2xKBHKiHHMg0RXDldkNL/pznPGf4p3/6pyaY8v13dobfCKsEXoQjp4RHaO8tBPMS5PcUQD0N2diWHfU/JCMxNDkTRFsE64vP+N3vftdS+x5++OHDW9/61uG4445rLm/6CGYIx7zjZ7YrtlXvQqAQKAQKgdURKKJRI6MQKAQ2jcCYcPzsZz9rLjgf//jHWzwADbjYDUKrzwR6GnXEI2c7+H4RmvLVXKfWitMYx2hsGqgFF7CaexOSwU1Khint1j/iMZAIAeJ//dd/PZx//vmtv/yuT1g0YoVKE8p1asGdWY8rBAqBQmAbIlBEYxt2WlW5EFgWBHqSoE7JckQzfrvb3a6drH3HO95x+O1vf9sEVoHhccPxLsA4cQSJ0ejT2s5Dgz4pJez4HIztbuVIpq/gmrS7LBT6TyyNPsjZGi94wQuGD33oQ80K5Xt9FHcpfRT3q2TgWpaxWPUoBAqBQqAQWD4EimgsX59UjQqBbYNAzmnoK0w45TolAPyd73xnE1K54MhelLMo4iIVwZXAuxUWjdR7PWRiu1k5EAh1TkwMrH1myfjzP//zlfM0/uRP/qQRj7//+78fXvOa17Q+g0sOM0x2sG0zOKuihUAhUAgUAluOQBGNLe+CqkAhsL0R6N2mtMTp2v/yL/8yPPnJT24nf8f1xnuCiceEY3sjsL1rH+KkT5CSk08+eTjllFMa6Vjt5Pft3dqqfSFQCBQChcAiESiisUi061mFwA5DoBdSNY1wShP+vve9r1k0+PnLZJTTvmnFF+nbP8lNatm7Yz2Wlo22pYjGRpGr+wqBQqAQKAQmIVBEYxJC9XshUAhMRCBpahNncckllwzPfe5zhw9/+MMrFg0xAf68CLfuYeHYzGs1IjGOsdhM+Vt976S2zIKIFNHY6l6u5xcChUAhsHMRKKKxc/u2WlYIzB2BPkbD5//6r/9q7lIOgHvUox41/OQnP1lJYSvDVKwbszrobmxRmXuDl+QBs2x3EY0l6dSqRiFQCBQCOxCBIho7sFOrSYXAViHASiFtrQP6nAT+wx/+sJGLBCDPQgO/VW3bqc8torFTe7baVQgUAoXA1iNQRGPr+6BqUAhsawQIqklrqyHco1g2/uZv/qYd2CcI3O8sGlKl5jUL16ltDdySVL6IxpJ0RFWjECgECoEdiEARjR3YqdWkQmBRCIyzEiEP3KL+7d/+bXjQgx40fPrTn24Eow8AXy0l7qzq258VocztbkHpSYC2zKM9RTRmNfqqnEKgECgECoExAkU0akwUAoXAhhEYEw2WDKd/c5V6+MMf3tLc9ultkY4QjVlmn+oJRv95HoL5hsHawI3BKiSjf99AcaveUkRjVkhWOYVAIVAIFAJFNGoMFAKFwMwQWC297e9///sWm3H88ccPX/nKV4arXvWqjXiwduQsDRWYpWVD+VLnOsMD0fnv//7vdgL5la50pfYch9P92Z/9WXPr8n/OiMj///mf/zlc+cpXbvEl6qgs93D1Itxz/XKgHUuNQ+5850Rt6XuvcY1rtOtzKJ6y/e40dM9UhyuuuKKdis7a4zrPQ7rc53BDZecZv/vd74a99tqrtUH9tMm1yvUeq1Gemc7cKKkqojGz6VAFFQKFQCFQCIwQKItGDYlCoBDYNAJj0oBsyDolvW1S2M6SWKTChPOceI0geP3hD39oQjniQKDPieQEccQgQr3f1fPqV796E/IJ9kgKS4vMWVe5ylVaeQgL4T7xJQiGZyAYaRuCknooR3kIift++ctfrpARZbP6+M3LterquTk9HRlJHdRdGSEkAutdG6LWd1wRjU0P4yqgECgECoFCYMYIFNGYMaBVXCGwmxDo3aAIxIRdAjeh+ZGPfOTwzne+c0ULT1j2F8F5o4Jxj29PXgjnCUqn+fcZSfBMwjuhnnWBYI+UIAexGqhLrCIhEcgGi4Tvpendb7/9mnUBWbn2ta/dqoF0KFt5sTzEsoFgICshC+rHQvGjH/1ouO51r7tiPVEn9fBcZSFAv/71r4frXe96A+sGPNVDe/w+dqMKHhvFsywau2nGVlsLgUKgEFgsAkU0Fot3Pa0Q2FEIjOMs/O/FVUiMxqc+9akmKBPWIyTPOjaDgN2XieS8+93vbhYIwvkjHvGIRhQuv/zy4cc//nFzSzriiCMaCWHdOPPMM5vQ7w+5QAbc9+hHP7pZRLg8eb35zW9uxGLfffcd7nnPezaXp/POO6/dhxBc//rXH251q1sNN7jBDYZf/epXjYzIupXDDAn0LCgnn3xyc59CTt761re2eiBGLEBeCIdykQ31O+SQQ4Yb3vCGf+RqFlIUkuC+Iho7ampVYwqBQqAQ2BEIFNHYEd1YjSgEtg6BXsgniNPs0+Y/7GEPG84+++xmRYi1I3EJcQ+axcF9EbohgGSIjTj44IMbSfjHf/zH4fGPf3yzrDztaU9rZ3ocdthhwz//8z83If7iiy8envrUpw73ve99h+tc5zrDZZddNrzoRS9asXjEKuI+359yyinD8573vOGFL3xhI06XXnppOzNEPMrRRx89vPa1rx322WefRlRe8IIXDGecccbwpCc9afjmN7/Z6oAMIGHIF5ze+MY3trLyPXxgeOGFFw73ute9GgF517veNRxzzDGNkHipi1dPMopobN34rycXAoVAIVAIrI1AEY0aHYVAIbApBHpBPxYN7kWE79NPP/2PArATR+GB/X2bqkAXWJ6YiIMOOmh4znOeMzzrWc8afvOb37R6XPOa1xzuete7Njcl7kxiHVgr/P/Rj350OPTQQxsBeOITnzi8/e1vH2584xs38vD85z+/kYpzzz13eOhDH9pIwI1udKNmxSDsi7dAWl7ykpe0Z7J0fPKTnxz+7u/+rpV7u9vdrtWBheSLX/zicPjhhzfyACuEzHOVpe6xdMCDyxeS8opXvKLV9ec//3lzxeJa5ZWMX8GuLBqbHUV1fyFQCBQChcCsESiiMWtEq7xCYJchEIGXkExop3EX8HzccccN73nPe1ZckQjOCZ6ORn6jwnEPMU0/IqBsn7k/CdS+xS1uMXz84x8fLrnkkuEmN7lJi3mIxQAxOP/884fb3/72zdKBJCTYW7apl770pcNrXvOaRhye/vSntxgJZ4I85CEPaVYaRANxSZYrblIsJ8997nOHX/ziF8MHPvCBZqn47Gc/26wVnot4/fSnP22uVogG17KLLrqoWVjUX71ZQkLAuHA95jGPGf7hH/6hERnfq6M2amsyWBXR2GUTrppbCBQChcA2QqCIxjbqrKpqIbBsCIyDsQnBtO/cfx784Ac3jT5BOwQk8RSzPHwudfBO8GdRIPgTxFkV3vKWtzQywZXJ7wncZmn4/ve/30jGSSed1NyuEhTO4uFPG972tre1+1gjjjzyyGaZOPDAA9vJ5wiFuA9WB3+eJ9j7lre8ZbNQcLfSduVK88utCz53uctdGhFi+RHbgZxJnRuLBpIR6wqikfTACWb3e8haEY1lmxVVn0KgECgECoGVven/jh19C5tCoBAoBKZEYJyyNulmCebHHntsC8ruYwriOjXrVLd9cLQzPG5605u22JCkjGVpYJ1AhNSH9UAsBWvMM5/5zOYuxY2K4J/Us+oqfgNZUN+vfvWrzZVK7AdBn2sV64WykJKnPOUpzdXJtQLGkS2WnWSh8p5sWEm1y3WKK1UIkntYL9ST9UJdWVKQIvVJlqy8T9lNe7yssk7NAsUqoxAoBAqBQmA1BMqiUeOiECgENozAVhONPD9EIzEa+++/fxPMxTSwIiAPp512WgtQ50p1wAEHNPcnWaAe+9jHtt8I+0mF63uZnlg03vSmN7VMUAK673GPezRLA0Gf5YR14s53vnNzw2IZOfHEE9vzZJ5Sl29/+9vtOYgJ0uOlrjmj44ILLmgxGuIuZMVCjpAf7lXXuta1GoF53ete17JkxQUrVo9ZkY0iGhse/nVjIVAIFAKFwAQEimjUECkECoENI7DVRKOvuLoQ4gVWIwkEfdYHsRAf+9jHmgDvNy5MrmWtkPXp7ne/e8sOxZogFsN9iAGi8uQnP3l49rOf3c69+NznPteyU33nO99p1yEciIHUuYn1YDXhjuUeAeGvf/3rhxNOOKFZNlgoPFdchvJYLhCaJzzhCS17FesGCwmrh/gPrl9S877jHe9o5AXxCKFKStwNd1x3YxGNWaBYZRQChUAhUAiURaPGQCFQCMwUgWUgGghESAatv/MnWCwQBlYK6WRli2KRcFYFEoAgEOwFdourcII5Fyb3syaIt3Buxgc/+MF2jgWh/0Mf+lCzfkhTe+9737sRE4TEb4LPBXsjGs7pkOZWucjE3e52txbk7XtWCHXwnXojEPe///2Hr3zlKysHGeog1o+99967WT4E1KuD9iQ9sM+eO4v0wEU0ZjolqrBCoBAoBAqBDoGyaNRwKAQKgQ0jsNVEY7VTxrkrEcyRjHPOOad9dnCegHBEAukQIM4iwY3qNre5TRPoHbJHcHeg3stf/vIWJ8E9ColAFFhFHvSgBw2yUsWaIaaDlUFWK2lwuVo5j+O9731vc9NCNNyb+AplsYAkbuVLX/rScL/73a/VFbkQEM4dy3PEZrhOql3ZrvzuuTD3/Swydun4IhobHv51YyFQCBQChcAEBIpo1BApBAqBDSOw1URjXHFCP9cmloW4GbFEIBHiJlgiBFazNiASrBfiN7hIsYQ478KBfA984ANbKlrxFQlwv8Md7tCEe/EaYkCQFa5XXKQQBGSCW9ZnPvOZZrngKnXUUUetuGxxgeLSxZLBlcq1Yj6++93vtixWgthZMZCnnPXhhHBWDITpZje7WSMhXjm8z2+bfRXR2CyCdX8hUAgUAoXAWggU0aixUQgUAhtGYBmIxmpuRGIdCPpIROIbCPfIB7cplgungCMSXqwFAsFZIAj5LAdIBfcofzljI4HgLArKQDBkq2Ll8Cx4yELld9YQ3ykbMRB3EQuMeiifJcMzWUaUg4SEiCjrxS9+cSMwYkIQoNRV8PisMncV0djw8K8bC4FCoBAoBMqiUWOgECgE5oXAMhCNWBy0EUnwisCOPND6i8fg0pRrEZGktxUw7noZnrxy8F9S3foNcUA4EAaWCOWwbCAHrCKegWwgAClb/Ibf4iYVUqKOcEOAHCLoeuWwVngWMqIOAsWVl0MGc9ihd9f0p6xvpn+LaGwGvbq3ECgECoFCYE8IlEWjxkchUAhsGAGC8TggmRDuJRbi9NNPbwK6awjMEbzj1rThB095Y4ToKS//X5dt9v7EUSgnQesekjS6IUXw8HI9rHLfrOIw9tT+cR+ynLz61a9ecc9a7d6enGwU27qvECgECoFCYOcjUERj5/dxtbAQmBsCETi9E5C9xz1IMPTXv/71lu5VWtmkhA0xmZXrz54at1misFngEIXUIUQjp6L3JMQ1wSP4LIJkhOik7zzT4Yannnpqs9rsUUv1f/7PZuGp+wuBQqAQKAR2OAJFNHZ4B1fzCoF5IhDhmBAdoTpEg0VDIHZ+E7sgPiKv7UA0ZiHs92SsJxd9v/TfL9KaoQ7ph9RTID2LBhevcfv7/2eBzTzHZpVdCBQChUAhsPUIFNHY+j6oGhQC2xaBMVnwP004ciFzk2xP0rRK6xqiEe39LM6A2A7AreZmFFcq9e9dpSL4e1+UIB/XqfQlohGLxqQ6TPp9O/RP1bEQKAQKgUJgfggU0ZgftlVyIbDjEdgT0Tj66KOHM888sxEMMQjOqiDUik/IfbtFUF0NJ1isRTQWics4RuPEE09csWisNYArRmPHT+1qYCFQCBQCM0GgiMZMYKxCCoHdiUDvOhXBOdr4Y445pgWDs3Bwp5IiNtmSEI+xJn83Ibgni8aicahg8EUjXs8rBAqBQmD3IFBEY/f0dbW0EJg5Aj3RyNkQCXZm0XCGxIc//OGWOjaxG9KyzjI968wbNcMCV7NkKL7/vv/cWzIWEcOiLmOiIRhcjEYIYh8zsuj4kRl2RRVVCBQChUAhsAUIFNHYAtDrkYXATkGgF1L7oGek4373u9/wuc99rqVJDQlhxRinct0pWKzWjjFZGGeeCukYZ5wak5F5YjQOBk/WKcHgCKFX0u7GCrVI1655tr3KLgQKgUKgEJgvAkU05otvlV4I7GgEch4G7TdLBVLhgDqH073pTW8aTjrppOFrX/va8Jd/+ZeDk7mdgu00bGdqEGRdmxOyHVjXvxal0d/RHfQ/jQuWOVxQv/lDfODurBMHDPpfjMa73vWu4Yc//GHrJ2RDv+Ugwd2AV7WxECgECoFCYDYIFNGYDY5VSiGwKxEI0ejffSa0El7FZdz97ncf3v/+9zdhlcD7H//xHy0wPCdcIxqu5V4lUDza/ASO70pgZ9To9EviZ5yCjjzk5fvLL798uMlNbtJI4q9//evhAQ94wHDYYYcNz3/+89sp6CGEIZEVCD6jzqliCoFCoBDYBQgU0dgFnVxNLATmhcDY6iDDlO+QCkLtzW9+8/b/K1/5yuGoo45qQq7fItRe61rXahaNWDti4WAhKYvG5nutP4FcaWJmWDBYn7x+//vfD1e/+tVbZjB9cuCBBw6//OUvh3POOWc46KCDmsXJ98phifI/96kQws3XsEooBAqBQqAQ2MkIFNHYyb1bbSsEFoAAjTcLhhfC4DNB9t///d+HK1/5yu1EcGSC8HqLW9yiERDfIx2E2LhceU85RTJm03F9sL4SY9HIGSYIwx/+8Ifht7/97XDEEUe0PnvpS186POUpT2muVfrWu4MWvbNC5VV9NJs+qlIKgUKgENjJCBTR2Mm9W20rBBaEAP/9BDrn3IxrXvOaLXPR2WefPRx++OHtEDhkgnDrWtr1Jz7xiU14JfgSXEM0VLu05pvvvATewxvOiF1cp+D92te+th2meNpppw3f+MY3hoc97GHDcccdN+y///7DPvvs08iFPmTJQDrGcTSbr2GVUAgUAoVAIbCTESiisZN7t9pWCGwBAkhHXJ8QiCuuuKIFFhNiffbiMkV7TovO2kGAFaicU8OT5SjxAFvQjB3xyByOmEDuxFnoH8QBCfQdq5P/xcqwcIihSYC4a/WP91g0QiqLDO6IYVKNKAQKgUJgbggU0ZgbtFVwIbDzEUAEoiWPlUIAOAH0pz/96XDDG96wCbAhEALBb33rW7egY8IrIuJ3rjkEW8JsSIbP9do8Ar21SF/BnaUC+WC5uPDCC1t/5dwMGcP222+/lTiOEIxkC1OjuF5tvnZVQiFQCBQChcBORqCIxk7u3WpbIbAABEIiCJ+EV4SBqw03KMIp4kCw5bJDaPX71a52tWbB8B1XqxzoFxcf9yAgfUzAApqy4x7RH4wIU5jrm/RZAry9w5o7W4LD9QUCqM/Sd9UfO26IVIMKgUKgEJgrAkU05gpvFV4I7D4EIsT2B/hBof++T5EaC0ZOFB+fjr37EFxcixHA9EueijDmYL6yXCyuL+pJhUAhUAjsRASKaOzEXq02FQJbgMCYSIwF2NWqFFKx1onTFaMx344cE42QvZ5szLcGVXohUAgUAoXATkagiMZO7t1qWyGwQARCLLjcJFg4jw+hiCDr+95y0X/fV7mIxnw7sO+npKsdW5jmW4MqvRAoBAqBQmAnI1BEYyf3brWtEFggAqtZNNYiGj3JGJMO/xfBWEzH5cTwHu/ehW3cT4upVT2lECgECoFCYKcgUERjp/RktaMQ2AIE1jq0bU9EYRrhtYjGYjpzLZx7C9RialJPKQQKgUKgENiJCBTR2Im9Wm0qBBaEwLxOh+6DxRfUlF35mEmEbhpSuCuBq0YXAoVAIVAITIVAEY2pYKqLCoFCYDUEJlk0JgmqeyIq8yIx1ZOTESiiNxmjuqIQKAQKgUJgMgJFNCZjVFcUAoXAlAiMU9uulR41BESMwFqB4FM+si6bEwJF9OYEbBVbCBQChcAuQqCIxi7q7GpqIVAIFAKFQCFQCBQChUAhsCgEimgsCul6TiFQCBQChUAhUAgUAoVAIbCLECiisYs6u5paCBQChUAhUAgUAoVAIVAILAqBIhqLQrqeUwgUAoVAIVAIFAKFQCFQCOwiBIpo7KLOrqYWAoVAIVAIFAKFQCFQCBQCi0KgiMaikK7nFAKFQCFQCBQChUAhUAgUArsIgSIau6izq6mFQCFQCBQChUAhUAgUAoXAohAoorEopOs5hUAhUAgUAoVAIVAIFAKFwC5CoIjGLursamohUAgUAoVAIVAIFAKFQCGwKASKaCwK6XpOIVAIFAKFQCFQCBQChUAhsIsQKKKxizq7mloIFAKFQCFQCBQChUAhUAgsCoEiGotCup5TCBQChUAhUAgUAoVAIVAI7CIEimjsos6uphYChUAhUAgUAoVAIVAIFAKLQqCIxqKQrucUAoVAIVAIFAKFQCFQCBQCuwiBIhq7qLOrqYVAIVAIFAKFQCFQCBQChcCiECiisSik6zmFQCFQCBQChUAhUAgUAoXALkLg/wNanhiD2R3RGQAAAABJRU5ErkJggg=="/>
          <p:cNvSpPr>
            <a:spLocks noChangeAspect="1" noChangeArrowheads="1"/>
          </p:cNvSpPr>
          <p:nvPr/>
        </p:nvSpPr>
        <p:spPr bwMode="auto">
          <a:xfrm>
            <a:off x="130175" y="-2179638"/>
            <a:ext cx="55435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logi9\Desktop\! Открытый урок\43d197b3edd77401063a0f2b3c348f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84852"/>
            <a:ext cx="571415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5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" panose="020B0502040204020203" pitchFamily="34" charset="0"/>
              </a:rPr>
              <a:t>Листинг </a:t>
            </a:r>
            <a:br>
              <a:rPr lang="ru-RU" dirty="0" smtClean="0">
                <a:latin typeface="Bahnschrift" panose="020B0502040204020203" pitchFamily="34" charset="0"/>
              </a:rPr>
            </a:br>
            <a:r>
              <a:rPr lang="ru-RU" dirty="0" smtClean="0">
                <a:latin typeface="Bahnschrift" panose="020B0502040204020203" pitchFamily="34" charset="0"/>
              </a:rPr>
              <a:t>(код) программы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914"/>
            <a:ext cx="4191000" cy="6324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uravnenie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a, b, c, x1, x2, D : real;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</a:p>
          <a:p>
            <a:pPr mar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writeln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('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Введите первый коэффициент');</a:t>
            </a:r>
          </a:p>
          <a:p>
            <a:pPr mar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readln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(a);</a:t>
            </a:r>
          </a:p>
          <a:p>
            <a:pPr mar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writeln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('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Введите второй коэффициент');</a:t>
            </a:r>
          </a:p>
          <a:p>
            <a:pPr mar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readln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(b);</a:t>
            </a:r>
          </a:p>
          <a:p>
            <a:pPr mar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writeln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('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Введите третий коэффициент');</a:t>
            </a:r>
          </a:p>
          <a:p>
            <a:pPr mar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readln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(c);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sqr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(b)-4*a*c; 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D &lt; 0 then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writeln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('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Квадратное уравнение не имеет корней.')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981200"/>
            <a:ext cx="4419600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begin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if D = 0 then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begin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x1:=-b/(2*a);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writeln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('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Квадратное уравнение имеет один корень:');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x2:=x1;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end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else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begin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x1:=(-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b+sqrt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(D))/(2*a);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x2:=(-b-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sqrt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(D))/(2*a);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end;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writeln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('x1 = ', round(x1,3));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writeln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('x2 = ', round(x2,3));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end;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419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 ПРОГРАММЫ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1676400"/>
            <a:ext cx="441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ОКОНЧАНИЕ ПРОГРАММЫ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9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ahnschrift" panose="020B0502040204020203" pitchFamily="34" charset="0"/>
              </a:rPr>
              <a:t>А теперь давайте проверим работу нашей программы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" panose="020B0502040204020203" pitchFamily="34" charset="0"/>
              </a:rPr>
              <a:t>Введите корни </a:t>
            </a:r>
            <a:r>
              <a:rPr lang="ru-RU" dirty="0">
                <a:latin typeface="Bahnschrift" panose="020B0502040204020203" pitchFamily="34" charset="0"/>
              </a:rPr>
              <a:t>следующих </a:t>
            </a:r>
            <a:r>
              <a:rPr lang="ru-RU" dirty="0" smtClean="0">
                <a:latin typeface="Bahnschrift" panose="020B0502040204020203" pitchFamily="34" charset="0"/>
              </a:rPr>
              <a:t>трех квадратных уравнений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5122" name="Picture 2" descr="C:\Users\logi9\Desktop\! Открытый урок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891" y="3048000"/>
            <a:ext cx="47148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3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У нас получились следующие результаты</a:t>
            </a:r>
            <a:endParaRPr lang="en-US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pic>
        <p:nvPicPr>
          <p:cNvPr id="6146" name="Picture 2" descr="C:\Users\logi9\Desktop\! Открытый урок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362200"/>
            <a:ext cx="914399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2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147" y="2971800"/>
            <a:ext cx="966136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Подведём же итоги урока</a:t>
            </a:r>
            <a:endParaRPr lang="en-US" b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ahnschrift" panose="020B0502040204020203" pitchFamily="34" charset="0"/>
              </a:rPr>
              <a:t>Выберите на доске одну из предложенных эмоций.</a:t>
            </a:r>
          </a:p>
          <a:p>
            <a:pPr marL="0" indent="0" algn="ctr">
              <a:buNone/>
            </a:pPr>
            <a:r>
              <a:rPr lang="ru-RU" dirty="0" smtClean="0">
                <a:latin typeface="Bahnschrift" panose="020B0502040204020203" pitchFamily="34" charset="0"/>
              </a:rPr>
              <a:t>Как вы ощущаете себя во время урока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471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269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Приветствуем  на открытом уроке!</vt:lpstr>
      <vt:lpstr>Ребята давайте постараемся узнать какая тема урока у нас сегодня</vt:lpstr>
      <vt:lpstr>Верно! Молодцы!</vt:lpstr>
      <vt:lpstr>Let's repeat the words</vt:lpstr>
      <vt:lpstr>Алгоритм работы программы</vt:lpstr>
      <vt:lpstr>Листинг  (код) программы</vt:lpstr>
      <vt:lpstr>А теперь давайте проверим работу нашей программы</vt:lpstr>
      <vt:lpstr>У нас получились следующие результаты</vt:lpstr>
      <vt:lpstr>Подведём же итоги урока</vt:lpstr>
      <vt:lpstr>СПАСИБО ЗА УРОК!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Приветствуем  на открытом уроке!</dc:title>
  <dc:creator>Sergey Loginov</dc:creator>
  <cp:lastModifiedBy>User</cp:lastModifiedBy>
  <cp:revision>5</cp:revision>
  <dcterms:created xsi:type="dcterms:W3CDTF">2006-08-16T00:00:00Z</dcterms:created>
  <dcterms:modified xsi:type="dcterms:W3CDTF">2023-04-27T01:23:35Z</dcterms:modified>
</cp:coreProperties>
</file>