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1F3D-857F-4DB6-A40E-7B18B69B142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1361-881B-43AC-887C-64CAB3CB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lina-lug-gory-oblaka-le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88" y="0"/>
            <a:ext cx="109727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пдо</a:t>
            </a:r>
            <a:r>
              <a:rPr lang="ru-RU" b="1" dirty="0" smtClean="0"/>
              <a:t> Попова </a:t>
            </a:r>
            <a:r>
              <a:rPr lang="ru-RU" b="1" dirty="0" smtClean="0"/>
              <a:t>Марина Игоревна</a:t>
            </a:r>
            <a:br>
              <a:rPr lang="ru-RU" b="1" dirty="0" smtClean="0"/>
            </a:br>
            <a:r>
              <a:rPr lang="ru-RU" b="1" dirty="0" smtClean="0"/>
              <a:t>ГБОУДО </a:t>
            </a:r>
            <a:r>
              <a:rPr lang="ru-RU" b="1" dirty="0" err="1" smtClean="0"/>
              <a:t>ДТДиМ</a:t>
            </a:r>
            <a:r>
              <a:rPr lang="ru-RU" b="1" dirty="0" smtClean="0"/>
              <a:t> «Восточный»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71488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Овечка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техника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пластилинографии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)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Для работы нам понадобится: картон, пластилин трёх цветов – белый, коричневый, чёрный, стека.</a:t>
            </a:r>
            <a:endParaRPr lang="ru-RU" sz="3600" dirty="0"/>
          </a:p>
        </p:txBody>
      </p:sp>
      <p:pic>
        <p:nvPicPr>
          <p:cNvPr id="5" name="Рисунок 4" descr="20200324_122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5786446" cy="43398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Посмотрите, какую забавную овечку нарисовал мой карандаш! Теперь изображение этой овечки родителям надо перенести на картон. Если картон светлый – то овечку надо делать из тёмного пластилина, если картон тёмный – из белого.</a:t>
            </a:r>
            <a:endParaRPr lang="ru-RU" sz="3200" dirty="0"/>
          </a:p>
        </p:txBody>
      </p:sp>
      <p:pic>
        <p:nvPicPr>
          <p:cNvPr id="6" name="Рисунок 5" descr="20200324_113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857496"/>
            <a:ext cx="5000660" cy="3750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Заполняем изображение на картоне пластилином, размазывая его указательным пальцем рабочей руки внутри контура, захватывая контур. Заполняем контуры тельца, ножек, челки, хвостика белым пластилином, кроме мордочки и  ушек.</a:t>
            </a:r>
            <a:endParaRPr lang="ru-RU" sz="3200" dirty="0"/>
          </a:p>
        </p:txBody>
      </p:sp>
      <p:pic>
        <p:nvPicPr>
          <p:cNvPr id="4" name="Рисунок 3" descr="20200324_113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0" y="3286124"/>
            <a:ext cx="4191028" cy="3143272"/>
          </a:xfrm>
          <a:prstGeom prst="rect">
            <a:avLst/>
          </a:prstGeom>
        </p:spPr>
      </p:pic>
      <p:pic>
        <p:nvPicPr>
          <p:cNvPr id="5" name="Рисунок 4" descr="20200324_113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86124"/>
            <a:ext cx="4190997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78594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Следущий</a:t>
            </a:r>
            <a:r>
              <a:rPr lang="ru-RU" dirty="0" smtClean="0"/>
              <a:t> шаг – заполняем коричневым пластилином мордочку.</a:t>
            </a:r>
            <a:endParaRPr lang="ru-RU" dirty="0"/>
          </a:p>
        </p:txBody>
      </p:sp>
      <p:pic>
        <p:nvPicPr>
          <p:cNvPr id="4" name="Рисунок 3" descr="20200324_114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428868"/>
            <a:ext cx="5905509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dirty="0" smtClean="0"/>
              <a:t>Далее, заполняем чёрным пластилином копытца у овечки. </a:t>
            </a:r>
            <a:endParaRPr lang="ru-RU" dirty="0"/>
          </a:p>
        </p:txBody>
      </p:sp>
      <p:pic>
        <p:nvPicPr>
          <p:cNvPr id="4" name="Рисунок 3" descr="20200324_114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5072066" cy="3804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Теперь будем украшать нашей овечке шкурку и чёлку завитками шерсти. Если овечка белая, то завитки коричневые, если коричневая – то завитки белые.</a:t>
            </a:r>
            <a:br>
              <a:rPr lang="ru-RU" sz="3200" dirty="0" smtClean="0"/>
            </a:br>
            <a:r>
              <a:rPr lang="ru-RU" sz="3200" dirty="0" smtClean="0"/>
              <a:t>Завитки делаем в виде шариков или завитков разного размера.  Завитки и шарики слегка можно придавить.</a:t>
            </a:r>
            <a:endParaRPr lang="ru-RU" sz="3200" dirty="0"/>
          </a:p>
        </p:txBody>
      </p:sp>
      <p:pic>
        <p:nvPicPr>
          <p:cNvPr id="4" name="Рисунок 3" descr="20200324_115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500438"/>
            <a:ext cx="4476749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Ушки делаем объемными из чёрного пластилина.</a:t>
            </a:r>
            <a:br>
              <a:rPr lang="ru-RU" sz="2800" dirty="0" smtClean="0"/>
            </a:br>
            <a:r>
              <a:rPr lang="ru-RU" sz="2800" dirty="0" smtClean="0"/>
              <a:t>Ушки: берем небольшой кусок пластилина, делим его на две части, и скатываем два шарика, затем раскатываем шарик в толстую колбаску и сплющиваем между ладошками – получилось ушко. Примазать ушки к овечке. </a:t>
            </a:r>
            <a:endParaRPr lang="ru-RU" sz="2800" dirty="0"/>
          </a:p>
        </p:txBody>
      </p:sp>
      <p:pic>
        <p:nvPicPr>
          <p:cNvPr id="4" name="Рисунок 3" descr="20200324_120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714620"/>
            <a:ext cx="5000628" cy="37504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Отщипываем маленький кусочек чёрного пластилина, делим его пополам, скатываем из этих двух половинок два глаза для овечки.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Глазки: скатываем два белых маленьких шарика, сплющиваем, и прикрепляем к мордочке, скатываем два маленьких чёрных шарика – это зрачки, в зрачках стекой сделать дырочки.  Нос и рот намечаем стекой, можно выделить чёрным пластилином. Рисуем стекой копытца. Овечка готова!</a:t>
            </a:r>
            <a:endParaRPr lang="ru-RU" sz="2800" dirty="0"/>
          </a:p>
        </p:txBody>
      </p:sp>
      <p:pic>
        <p:nvPicPr>
          <p:cNvPr id="4" name="Рисунок 3" descr="20200324_120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161083"/>
            <a:ext cx="4929222" cy="36969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Приемы работы с </a:t>
            </a:r>
            <a:r>
              <a:rPr lang="ru-RU" dirty="0" smtClean="0"/>
              <a:t>пластилином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Что можно сделать с пластилином?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 numCol="2"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Отрезать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Размять </a:t>
            </a:r>
          </a:p>
          <a:p>
            <a:pPr>
              <a:buNone/>
            </a:pPr>
            <a:r>
              <a:rPr lang="ru-RU" dirty="0" smtClean="0"/>
              <a:t>Раскатать </a:t>
            </a:r>
          </a:p>
          <a:p>
            <a:pPr>
              <a:buNone/>
            </a:pPr>
            <a:r>
              <a:rPr lang="ru-RU" dirty="0" smtClean="0"/>
              <a:t>Слепить </a:t>
            </a:r>
          </a:p>
          <a:p>
            <a:pPr>
              <a:buNone/>
            </a:pPr>
            <a:r>
              <a:rPr lang="ru-RU" dirty="0" smtClean="0"/>
              <a:t>Сплющить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Вдавить </a:t>
            </a:r>
          </a:p>
          <a:p>
            <a:pPr>
              <a:buNone/>
            </a:pPr>
            <a:r>
              <a:rPr lang="ru-RU" dirty="0" smtClean="0"/>
              <a:t>Скатать</a:t>
            </a:r>
          </a:p>
          <a:p>
            <a:pPr>
              <a:buNone/>
            </a:pPr>
            <a:r>
              <a:rPr lang="ru-RU" dirty="0" smtClean="0"/>
              <a:t> Перекрутить</a:t>
            </a:r>
          </a:p>
          <a:p>
            <a:pPr>
              <a:buNone/>
            </a:pPr>
            <a:r>
              <a:rPr lang="ru-RU" dirty="0" err="1" smtClean="0"/>
              <a:t>Прищипнуть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Вытянуть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/>
              <a:t>Свяжет варежки бабуля </a:t>
            </a:r>
            <a:br>
              <a:rPr lang="ru-RU" sz="3200" b="1" i="1" dirty="0"/>
            </a:br>
            <a:r>
              <a:rPr lang="ru-RU" sz="3200" b="1" i="1" dirty="0"/>
              <a:t>Для себя и внучки Юли, </a:t>
            </a:r>
            <a:br>
              <a:rPr lang="ru-RU" sz="3200" b="1" i="1" dirty="0"/>
            </a:br>
            <a:endParaRPr lang="ru-RU" sz="3200" b="1" dirty="0"/>
          </a:p>
        </p:txBody>
      </p:sp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214554"/>
            <a:ext cx="4714908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Свяжет свитер для отца. </a:t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Содержимое 3" descr="лл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Ну, а шерсть ей </a:t>
            </a:r>
            <a:r>
              <a:rPr lang="ru-RU" i="1" dirty="0" smtClean="0"/>
              <a:t>даст ……</a:t>
            </a:r>
            <a:endParaRPr lang="ru-RU" dirty="0"/>
          </a:p>
        </p:txBody>
      </p:sp>
      <p:pic>
        <p:nvPicPr>
          <p:cNvPr id="4" name="Содержимое 3" descr="89341.pszy9o.8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928934"/>
            <a:ext cx="4203919" cy="2842650"/>
          </a:xfrm>
        </p:spPr>
      </p:pic>
      <p:pic>
        <p:nvPicPr>
          <p:cNvPr id="5" name="Рисунок 4" descr="h-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36" y="2214554"/>
            <a:ext cx="342902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Овца!</a:t>
            </a:r>
            <a:endParaRPr lang="ru-RU" dirty="0"/>
          </a:p>
        </p:txBody>
      </p:sp>
      <p:pic>
        <p:nvPicPr>
          <p:cNvPr id="4" name="Содержимое 3" descr="article692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060" y="1600200"/>
            <a:ext cx="527788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20x1200_501991_[www.ArtFile.ru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3219" y="334152"/>
            <a:ext cx="9267219" cy="62381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eep_lamb_field_farm_agriculture_wool_livestock_grass-811342.jpg!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714620"/>
            <a:ext cx="9207511" cy="4143380"/>
          </a:xfrm>
        </p:spPr>
      </p:pic>
      <p:pic>
        <p:nvPicPr>
          <p:cNvPr id="5" name="Рисунок 4" descr="Ovcza-79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3929058" cy="2946794"/>
          </a:xfrm>
          <a:prstGeom prst="rect">
            <a:avLst/>
          </a:prstGeom>
        </p:spPr>
      </p:pic>
      <p:pic>
        <p:nvPicPr>
          <p:cNvPr id="6" name="Рисунок 5" descr="p4664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6052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Овец человек приручил и сделал домашним животным очень давно. Они дают тёплую густую шерсть и молоко. Из молока делают вкусный овечий сыр. </a:t>
            </a:r>
            <a:endParaRPr lang="ru-RU" dirty="0"/>
          </a:p>
        </p:txBody>
      </p:sp>
      <p:pic>
        <p:nvPicPr>
          <p:cNvPr id="4" name="Рисунок 3" descr="s1200р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143224"/>
            <a:ext cx="5000660" cy="33337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Сегодня мы с вами изобразим овечку с помощью пластилина на картоне. У нас получится пластилиновая картина. </a:t>
            </a:r>
            <a:endParaRPr lang="ru-RU" sz="3600" dirty="0"/>
          </a:p>
        </p:txBody>
      </p:sp>
      <p:pic>
        <p:nvPicPr>
          <p:cNvPr id="4" name="Рисунок 3" descr="20200324_120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5572132" cy="4179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286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Тема Office</vt:lpstr>
      <vt:lpstr> пдо Попова Марина Игоревна ГБОУДО ДТДиМ «Восточный»</vt:lpstr>
      <vt:lpstr>Свяжет варежки бабуля  Для себя и внучки Юли,  </vt:lpstr>
      <vt:lpstr> Свяжет свитер для отца.  </vt:lpstr>
      <vt:lpstr>Ну, а шерсть ей даст ……</vt:lpstr>
      <vt:lpstr>Овца!</vt:lpstr>
      <vt:lpstr>Презентация PowerPoint</vt:lpstr>
      <vt:lpstr>Презентация PowerPoint</vt:lpstr>
      <vt:lpstr>Овец человек приручил и сделал домашним животным очень давно. Они дают тёплую густую шерсть и молоко. Из молока делают вкусный овечий сыр. </vt:lpstr>
      <vt:lpstr>Сегодня мы с вами изобразим овечку с помощью пластилина на картоне. У нас получится пластилиновая картина. </vt:lpstr>
      <vt:lpstr>Для работы нам понадобится: картон, пластилин трёх цветов – белый, коричневый, чёрный, стека.</vt:lpstr>
      <vt:lpstr>Посмотрите, какую забавную овечку нарисовал мой карандаш! Теперь изображение этой овечки родителям надо перенести на картон. Если картон светлый – то овечку надо делать из тёмного пластилина, если картон тёмный – из белого.</vt:lpstr>
      <vt:lpstr>Заполняем изображение на картоне пластилином, размазывая его указательным пальцем рабочей руки внутри контура, захватывая контур. Заполняем контуры тельца, ножек, челки, хвостика белым пластилином, кроме мордочки и  ушек.</vt:lpstr>
      <vt:lpstr>Следущий шаг – заполняем коричневым пластилином мордочку.</vt:lpstr>
      <vt:lpstr>Далее, заполняем чёрным пластилином копытца у овечки. </vt:lpstr>
      <vt:lpstr>Теперь будем украшать нашей овечке шкурку и чёлку завитками шерсти. Если овечка белая, то завитки коричневые, если коричневая – то завитки белые. Завитки делаем в виде шариков или завитков разного размера.  Завитки и шарики слегка можно придавить.</vt:lpstr>
      <vt:lpstr>Ушки делаем объемными из чёрного пластилина. Ушки: берем небольшой кусок пластилина, делим его на две части, и скатываем два шарика, затем раскатываем шарик в толстую колбаску и сплющиваем между ладошками – получилось ушко. Примазать ушки к овечке. </vt:lpstr>
      <vt:lpstr>Презентация PowerPoint</vt:lpstr>
      <vt:lpstr>Глазки: скатываем два белых маленьких шарика, сплющиваем, и прикрепляем к мордочке, скатываем два маленьких чёрных шарика – это зрачки, в зрачках стекой сделать дырочки.  Нос и рот намечаем стекой, можно выделить чёрным пластилином. Рисуем стекой копытца. Овечка готова!</vt:lpstr>
      <vt:lpstr>Приемы работы с пластилином  Что можно сделать с пластилином?  </vt:lpstr>
    </vt:vector>
  </TitlesOfParts>
  <Company>AlexSoft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Учетная запись Майкрософт</cp:lastModifiedBy>
  <cp:revision>32</cp:revision>
  <dcterms:created xsi:type="dcterms:W3CDTF">2020-03-23T23:34:22Z</dcterms:created>
  <dcterms:modified xsi:type="dcterms:W3CDTF">2023-07-12T00:18:00Z</dcterms:modified>
</cp:coreProperties>
</file>