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62" r:id="rId7"/>
    <p:sldId id="257" r:id="rId8"/>
    <p:sldId id="263" r:id="rId9"/>
    <p:sldId id="260" r:id="rId10"/>
    <p:sldId id="264" r:id="rId11"/>
    <p:sldId id="266" r:id="rId12"/>
    <p:sldId id="259" r:id="rId13"/>
    <p:sldId id="261" r:id="rId14"/>
    <p:sldId id="267" r:id="rId15"/>
    <p:sldId id="268" r:id="rId16"/>
    <p:sldId id="269" r:id="rId17"/>
    <p:sldId id="275" r:id="rId18"/>
    <p:sldId id="270" r:id="rId19"/>
    <p:sldId id="271" r:id="rId20"/>
    <p:sldId id="274" r:id="rId21"/>
    <p:sldId id="272" r:id="rId22"/>
    <p:sldId id="273" r:id="rId23"/>
    <p:sldId id="276" r:id="rId24"/>
    <p:sldId id="26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6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7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0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1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73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42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63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4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96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39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26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87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337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9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39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19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746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05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70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84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69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08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23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856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0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016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8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133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832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66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395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9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12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83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56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334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81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159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560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02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90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46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73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527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179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221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66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68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9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58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9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9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82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FA5B-D354-49ED-8025-28B0463E99A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EA27F-7466-4E79-A6ED-7A18A7D85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3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50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00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9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EE1D6-60B4-4930-A0AA-46400C8BCCBF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0C5EA-A565-466E-BDCB-1F11F99ACC3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0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1524" y="2621433"/>
            <a:ext cx="1028191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Подлежащее и сказуемое –</a:t>
            </a: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члены предложения.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57019" y="-1086870"/>
            <a:ext cx="3948111" cy="6121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1275330" y="-1291241"/>
            <a:ext cx="3606837" cy="61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8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contrast="25000"/>
          </a:blip>
          <a:stretch>
            <a:fillRect/>
          </a:stretch>
        </p:blipFill>
        <p:spPr>
          <a:xfrm>
            <a:off x="1452210" y="1005406"/>
            <a:ext cx="9365401" cy="36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6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contrast="25000"/>
          </a:blip>
          <a:stretch>
            <a:fillRect/>
          </a:stretch>
        </p:blipFill>
        <p:spPr>
          <a:xfrm>
            <a:off x="1273939" y="1531963"/>
            <a:ext cx="9391201" cy="15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799" y="205900"/>
            <a:ext cx="9236401" cy="64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0886" y="584157"/>
            <a:ext cx="5654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Физкультминутка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773" y="1877138"/>
            <a:ext cx="9405202" cy="41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contrast="25000"/>
          </a:blip>
          <a:srcRect b="2837"/>
          <a:stretch/>
        </p:blipFill>
        <p:spPr>
          <a:xfrm>
            <a:off x="2412461" y="127736"/>
            <a:ext cx="7237378" cy="66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3244" y="515965"/>
            <a:ext cx="623260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Словарная работа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6119" y="1702340"/>
            <a:ext cx="5097294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ЖАЩ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</a:p>
          <a:p>
            <a:pPr>
              <a:lnSpc>
                <a:spcPct val="200000"/>
              </a:lnSpc>
            </a:pP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spc="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spc="3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</a:t>
            </a:r>
            <a:endParaRPr lang="ru-RU" sz="2400" b="1" spc="3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4620639" y="1789889"/>
            <a:ext cx="175097" cy="214009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3994826" y="2525948"/>
            <a:ext cx="175097" cy="214009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1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0645" y="739701"/>
            <a:ext cx="6490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Работа по карточкам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500" y="1868919"/>
            <a:ext cx="6462320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6945" y="473413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1460318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6493" y="2564860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7106" y="1484185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0613" y="2662137"/>
            <a:ext cx="1653702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улетели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6702" y="4134256"/>
            <a:ext cx="6643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Составьте из данных слов предложение. Запишите его.</a:t>
            </a:r>
          </a:p>
          <a:p>
            <a:r>
              <a:rPr lang="ru-RU" dirty="0" smtClean="0"/>
              <a:t>Подчеркните в нём главные члены: подлежащее и сказуемое.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8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8664" y="1913107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8885" y="1913107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3651" y="1888336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3898" y="1913107"/>
            <a:ext cx="1303507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3677" y="1913107"/>
            <a:ext cx="165370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улетели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6860" y="4309354"/>
            <a:ext cx="6643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Составьте из данных слов предложение. Запишите его.</a:t>
            </a:r>
          </a:p>
          <a:p>
            <a:r>
              <a:rPr lang="ru-RU" dirty="0" smtClean="0"/>
              <a:t>Подчеркните в нём главные члены: подлежащее и сказуемое.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1160545" y="2324911"/>
            <a:ext cx="123540" cy="1114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030493" y="1153951"/>
            <a:ext cx="719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Кто?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07997" y="1153951"/>
            <a:ext cx="164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сделали?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738664" y="2675106"/>
            <a:ext cx="1303507" cy="97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583677" y="2694243"/>
            <a:ext cx="1653702" cy="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598269" y="2846643"/>
            <a:ext cx="1653702" cy="48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7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327" y="1016000"/>
            <a:ext cx="7730837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нового узнали о предложении?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подлежащее?</a:t>
            </a:r>
          </a:p>
          <a:p>
            <a:pPr>
              <a:lnSpc>
                <a:spcPct val="20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сказуемое?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hutniks.com/wp-content/uploads/2019/12/kartinki_sov_dlya_srisovki_19_1713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83" y="2211912"/>
            <a:ext cx="3364004" cy="428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345382" y="228335"/>
            <a:ext cx="7452320" cy="10795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0000"/>
                  </a:glo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ВОТ  ТАК  ПРАВИЛЬНО!</a:t>
            </a:r>
            <a:endParaRPr kumimoji="0" lang="ru-RU" sz="6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glow rad="63500">
                  <a:srgbClr val="FF0000"/>
                </a:glo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452" y="1739635"/>
            <a:ext cx="3254375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427" y="1739635"/>
            <a:ext cx="3363913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26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80509" y="424293"/>
            <a:ext cx="6865508" cy="32778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Д/З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Выучить правила с</a:t>
            </a:r>
            <a:r>
              <a:rPr kumimoji="0" lang="ru-RU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.32-33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С.34    упр.38</a:t>
            </a:r>
            <a:r>
              <a:rPr kumimoji="0" lang="ru-RU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841" y="145483"/>
            <a:ext cx="1248630" cy="1248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7583" y="249799"/>
            <a:ext cx="2902926" cy="3140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49" y="4659004"/>
            <a:ext cx="2216150" cy="2127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7479" b="12884"/>
          <a:stretch/>
        </p:blipFill>
        <p:spPr>
          <a:xfrm flipH="1">
            <a:off x="3574847" y="4682836"/>
            <a:ext cx="2381438" cy="21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86" y="1597893"/>
            <a:ext cx="8169600" cy="28289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0073" y="371917"/>
            <a:ext cx="9379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Проверяем домашнее задание</a:t>
            </a:r>
            <a:endParaRPr lang="ru-RU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15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37604" y="612808"/>
            <a:ext cx="7884368" cy="8509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0000"/>
                  </a:glo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ВОТ  ТАК  ПРАВИЛЬНО!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300" y="2298292"/>
            <a:ext cx="4311127" cy="3357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9788" y="2298292"/>
            <a:ext cx="4357686" cy="338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80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1855" y="4664363"/>
            <a:ext cx="8007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Разделите текст на предложения.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Спишите, правильно обозначая границы предложение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283855"/>
            <a:ext cx="877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осень птицы не поют они улетели в тёплые страны.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9" y="1214091"/>
            <a:ext cx="9352075" cy="1518036"/>
          </a:xfrm>
          <a:prstGeom prst="rect">
            <a:avLst/>
          </a:prstGeom>
          <a:solidFill>
            <a:srgbClr val="F3EFE3"/>
          </a:solidFill>
        </p:spPr>
      </p:pic>
    </p:spTree>
    <p:extLst>
      <p:ext uri="{BB962C8B-B14F-4D97-AF65-F5344CB8AC3E}">
        <p14:creationId xmlns:p14="http://schemas.microsoft.com/office/powerpoint/2010/main" val="9338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3736" y="419059"/>
            <a:ext cx="9569458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            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15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с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е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нт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я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бря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.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      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К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ла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сс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ная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р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а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бота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.</a:t>
            </a:r>
          </a:p>
          <a:p>
            <a:pPr lvl="0"/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pisi" panose="02000508030000020003" pitchFamily="2" charset="0"/>
                <a:ea typeface="+mn-ea"/>
                <a:cs typeface="+mn-cs"/>
              </a:rPr>
              <a:t> </a:t>
            </a:r>
            <a:r>
              <a:rPr lang="ru-RU" sz="5400" b="1" dirty="0">
                <a:solidFill>
                  <a:prstClr val="black"/>
                </a:solidFill>
                <a:latin typeface="Propisi" panose="02000508030000020003" pitchFamily="2" charset="0"/>
              </a:rPr>
              <a:t>  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 </a:t>
            </a:r>
            <a:r>
              <a:rPr lang="ru-RU" sz="5400" b="1" dirty="0">
                <a:solidFill>
                  <a:prstClr val="black"/>
                </a:solidFill>
                <a:latin typeface="Propisi" panose="02000508030000020003" pitchFamily="2" charset="0"/>
              </a:rPr>
              <a:t>Пришла 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осень</a:t>
            </a:r>
            <a:r>
              <a:rPr lang="ru-RU" sz="5400" b="1" dirty="0" smtClean="0">
                <a:solidFill>
                  <a:srgbClr val="00B050"/>
                </a:solidFill>
                <a:latin typeface="Propisi" panose="02000508030000020003" pitchFamily="2" charset="0"/>
              </a:rPr>
              <a:t>.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 </a:t>
            </a:r>
            <a:r>
              <a:rPr lang="ru-RU" sz="5400" b="1" dirty="0" smtClean="0">
                <a:solidFill>
                  <a:srgbClr val="00B050"/>
                </a:solidFill>
                <a:latin typeface="Propisi" panose="02000508030000020003" pitchFamily="2" charset="0"/>
              </a:rPr>
              <a:t>П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тицы </a:t>
            </a:r>
            <a:r>
              <a:rPr lang="ru-RU" sz="5400" b="1" dirty="0">
                <a:solidFill>
                  <a:prstClr val="black"/>
                </a:solidFill>
                <a:latin typeface="Propisi" panose="02000508030000020003" pitchFamily="2" charset="0"/>
              </a:rPr>
              <a:t>не 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поют</a:t>
            </a:r>
            <a:r>
              <a:rPr lang="ru-RU" sz="5400" b="1" dirty="0" smtClean="0">
                <a:solidFill>
                  <a:srgbClr val="00B050"/>
                </a:solidFill>
                <a:latin typeface="Propisi" panose="02000508030000020003" pitchFamily="2" charset="0"/>
              </a:rPr>
              <a:t>.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 </a:t>
            </a:r>
            <a:r>
              <a:rPr lang="ru-RU" sz="5400" b="1" dirty="0" smtClean="0">
                <a:solidFill>
                  <a:srgbClr val="00B050"/>
                </a:solidFill>
                <a:latin typeface="Propisi" panose="02000508030000020003" pitchFamily="2" charset="0"/>
              </a:rPr>
              <a:t>О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ни   улетели </a:t>
            </a:r>
            <a:r>
              <a:rPr lang="ru-RU" sz="5400" b="1" dirty="0">
                <a:solidFill>
                  <a:prstClr val="black"/>
                </a:solidFill>
                <a:latin typeface="Propisi" panose="02000508030000020003" pitchFamily="2" charset="0"/>
              </a:rPr>
              <a:t>в </a:t>
            </a:r>
            <a:r>
              <a:rPr lang="ru-RU" sz="54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тёплые </a:t>
            </a:r>
            <a:r>
              <a:rPr lang="ru-RU" sz="5400" b="1" dirty="0">
                <a:solidFill>
                  <a:prstClr val="black"/>
                </a:solidFill>
                <a:latin typeface="Propisi" panose="02000508030000020003" pitchFamily="2" charset="0"/>
              </a:rPr>
              <a:t>страны.</a:t>
            </a:r>
          </a:p>
          <a:p>
            <a:pPr lvl="0"/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pisi" panose="02000508030000020003" pitchFamily="2" charset="0"/>
              <a:ea typeface="+mn-ea"/>
              <a:cs typeface="+mn-cs"/>
            </a:endParaRPr>
          </a:p>
        </p:txBody>
      </p:sp>
      <p:pic>
        <p:nvPicPr>
          <p:cNvPr id="1026" name="Picture 2" descr="https://www.incimages.com/uploaded_files/image/1920x1080/getty_453467837_1146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6" t="16325" r="29935" b="12335"/>
          <a:stretch/>
        </p:blipFill>
        <p:spPr bwMode="auto">
          <a:xfrm>
            <a:off x="664435" y="131770"/>
            <a:ext cx="2097002" cy="119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2837234" y="1054147"/>
            <a:ext cx="7188741" cy="38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2915055" y="799616"/>
            <a:ext cx="7188741" cy="38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279883" y="1892475"/>
            <a:ext cx="7823913" cy="2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357704" y="1636404"/>
            <a:ext cx="7746092" cy="4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www.incimages.com/uploaded_files/image/1920x1080/getty_453467837_1146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6" t="16325" r="47797" b="12335"/>
          <a:stretch/>
        </p:blipFill>
        <p:spPr bwMode="auto">
          <a:xfrm>
            <a:off x="664433" y="1087899"/>
            <a:ext cx="1358918" cy="10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 flipH="1" flipV="1">
            <a:off x="1039245" y="2742770"/>
            <a:ext cx="9016172" cy="13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080397" y="2445032"/>
            <a:ext cx="8975020" cy="23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53736" y="3585120"/>
            <a:ext cx="9350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905040" y="3312096"/>
            <a:ext cx="9270092" cy="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753736" y="4373006"/>
            <a:ext cx="9350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905040" y="4099982"/>
            <a:ext cx="9270092" cy="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7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contrast="25000"/>
          </a:blip>
          <a:stretch>
            <a:fillRect/>
          </a:stretch>
        </p:blipFill>
        <p:spPr>
          <a:xfrm>
            <a:off x="2324911" y="249923"/>
            <a:ext cx="7542561" cy="64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8418" y="0"/>
            <a:ext cx="10543207" cy="33572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Цели урока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Познакомиться с терминами «подлежащее» и «сказуемое»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Научиться находить подлежащее и сказуемое в предложении.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037" y="3521878"/>
            <a:ext cx="4063710" cy="300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contrast="25000"/>
          </a:blip>
          <a:stretch>
            <a:fillRect/>
          </a:stretch>
        </p:blipFill>
        <p:spPr>
          <a:xfrm>
            <a:off x="1319406" y="715318"/>
            <a:ext cx="9417001" cy="330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12763</TotalTime>
  <Words>164</Words>
  <Application>Microsoft Office PowerPoint</Application>
  <PresentationFormat>Широкоэкранный</PresentationFormat>
  <Paragraphs>41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Propisi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selena</dc:creator>
  <cp:lastModifiedBy>selena</cp:lastModifiedBy>
  <cp:revision>32</cp:revision>
  <dcterms:created xsi:type="dcterms:W3CDTF">2023-06-21T11:15:47Z</dcterms:created>
  <dcterms:modified xsi:type="dcterms:W3CDTF">2023-10-12T18:38:37Z</dcterms:modified>
</cp:coreProperties>
</file>