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8" r:id="rId12"/>
    <p:sldId id="271" r:id="rId13"/>
    <p:sldId id="268" r:id="rId14"/>
    <p:sldId id="272" r:id="rId15"/>
    <p:sldId id="273" r:id="rId16"/>
    <p:sldId id="274" r:id="rId17"/>
    <p:sldId id="260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2FC686-B91D-4836-885C-D5F7F958F222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00241"/>
            <a:ext cx="8458200" cy="207170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Путешествие по следам зернышка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86058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2987" y="4643446"/>
            <a:ext cx="566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Составила: </a:t>
            </a:r>
          </a:p>
          <a:p>
            <a:r>
              <a:rPr lang="ru-RU" sz="2400" dirty="0"/>
              <a:t>Садовникова Светлана Леонидовна,</a:t>
            </a:r>
          </a:p>
          <a:p>
            <a:r>
              <a:rPr lang="ru-RU" sz="2400" dirty="0"/>
              <a:t>воспитатель 4 группы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2987" y="62865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20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78579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образовательное учреждение  </a:t>
            </a:r>
          </a:p>
          <a:p>
            <a:pPr algn="ctr"/>
            <a:r>
              <a:rPr lang="ru-RU" dirty="0"/>
              <a:t>школа «Интеграл»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Тракторист на тракторе пашет землю, боронует</a:t>
            </a:r>
          </a:p>
        </p:txBody>
      </p:sp>
      <p:pic>
        <p:nvPicPr>
          <p:cNvPr id="6" name="Содержимое 5" descr="http://visitexpo.ru/images/press_release/agritractor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вспаханное поле тракторист сеет зерно</a:t>
            </a:r>
          </a:p>
        </p:txBody>
      </p:sp>
      <p:pic>
        <p:nvPicPr>
          <p:cNvPr id="2050" name="Picture 2" descr="C:\Users\admin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215106" cy="465533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Агроном проверяет, созрело ли  зерно в колосках, можно ли убирать его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500" dirty="0"/>
              <a:t>       </a:t>
            </a:r>
          </a:p>
        </p:txBody>
      </p:sp>
      <p:pic>
        <p:nvPicPr>
          <p:cNvPr id="6" name="Содержимое 3" descr="Стихи про агронома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85918" y="1928802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Комбайнёр На комбайнах  скашивает пшеничное поле и </a:t>
            </a:r>
            <a:r>
              <a:rPr lang="ru-RU" dirty="0" err="1"/>
              <a:t>обмалачивает</a:t>
            </a:r>
            <a:r>
              <a:rPr lang="ru-RU" dirty="0"/>
              <a:t> зерна,</a:t>
            </a:r>
            <a:br>
              <a:rPr lang="ru-RU" dirty="0"/>
            </a:br>
            <a:r>
              <a:rPr lang="ru-RU" dirty="0"/>
              <a:t>освобождая зерна из колосков</a:t>
            </a:r>
          </a:p>
        </p:txBody>
      </p:sp>
      <p:pic>
        <p:nvPicPr>
          <p:cNvPr id="6" name="Содержимое 5" descr="http://ufavesti.ru/uploads/2015/08/1440515663_imag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214553"/>
            <a:ext cx="8072494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215893" cy="6161920"/>
          </a:xfrm>
        </p:spPr>
      </p:pic>
      <p:sp>
        <p:nvSpPr>
          <p:cNvPr id="8" name="Прямоугольник 7"/>
          <p:cNvSpPr/>
          <p:nvPr/>
        </p:nvSpPr>
        <p:spPr>
          <a:xfrm>
            <a:off x="5715008" y="4929198"/>
            <a:ext cx="857256" cy="985838"/>
          </a:xfrm>
          <a:prstGeom prst="rect">
            <a:avLst/>
          </a:prstGeom>
          <a:solidFill>
            <a:srgbClr val="F2A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Часть зерна перевозят в Мукомольный        завод</a:t>
            </a:r>
          </a:p>
        </p:txBody>
      </p:sp>
      <p:pic>
        <p:nvPicPr>
          <p:cNvPr id="6" name="Содержимое 3" descr="http://ic.pics.livejournal.com/zavodfoto/46550561/749951/749951_60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714488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Здесь зерно  превращают  в  муку</a:t>
            </a:r>
          </a:p>
        </p:txBody>
      </p:sp>
      <p:pic>
        <p:nvPicPr>
          <p:cNvPr id="5" name="Содержимое 3" descr="http://news.unipack.ru/light_editor_img/images/2014-11-13/file14157952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0096" y="1554163"/>
            <a:ext cx="68162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Хлебозавод</a:t>
            </a:r>
          </a:p>
        </p:txBody>
      </p:sp>
      <p:pic>
        <p:nvPicPr>
          <p:cNvPr id="6" name="Содержимое 3" descr="https://fs00.infourok.ru/images/doc/268/273147/img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54163"/>
            <a:ext cx="8358246" cy="458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Из этих продуктов пекут хлеб</a:t>
            </a:r>
          </a:p>
        </p:txBody>
      </p:sp>
      <p:pic>
        <p:nvPicPr>
          <p:cNvPr id="6" name="Содержимое 3" descr="http://presentaci.ru/uploads/1028_515208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357298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3" descr="http://images.myshared.ru/5/363679/slide_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5klass.net/datas/okruzhajuschij-mir/KHleb/0023-023-Zolotye-est-slo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46" y="435780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s://fs00.infourok.ru/images/doc/187/214239/img1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428604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пахали землю плугом</a:t>
            </a:r>
          </a:p>
        </p:txBody>
      </p:sp>
      <p:pic>
        <p:nvPicPr>
          <p:cNvPr id="8" name="Содержимое 7" descr="http://900igr.net/up/datai/65988/0007-002-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85860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Затем землю боронили</a:t>
            </a:r>
          </a:p>
        </p:txBody>
      </p:sp>
      <p:pic>
        <p:nvPicPr>
          <p:cNvPr id="6" name="Содержимое 3" descr="http://www.planetaskazok.ru/images/stories/uznaika/kak_predki_virashivali_hleb/img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  бросали  зерно</a:t>
            </a:r>
          </a:p>
        </p:txBody>
      </p:sp>
      <p:pic>
        <p:nvPicPr>
          <p:cNvPr id="6" name="Содержимое 3" descr="http://thelib.ru/books/00/15/77/00157751/i_0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00174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созревало зерно, его жали серпом</a:t>
            </a:r>
          </a:p>
        </p:txBody>
      </p:sp>
      <p:pic>
        <p:nvPicPr>
          <p:cNvPr id="6" name="Содержимое 3" descr="http://www.planetaskazok.ru/images/stories/uznaika/kak_predki_virashivali_hleb/img_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643050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/>
              <a:t>Обмолачивали   зерно   цепами</a:t>
            </a:r>
          </a:p>
        </p:txBody>
      </p:sp>
      <p:pic>
        <p:nvPicPr>
          <p:cNvPr id="6" name="Содержимое 3" descr="http://www.planetaskazok.ru/images/stories/uznaika/kak_predki_virashivali_hleb/img_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643050"/>
            <a:ext cx="83582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Выпекали  хлеб  в  русской печи</a:t>
            </a:r>
          </a:p>
        </p:txBody>
      </p:sp>
      <p:pic>
        <p:nvPicPr>
          <p:cNvPr id="6" name="Содержимое 3" descr="http://www.planetaskazok.ru/images/stories/uznaika/kak_predki_virashivali_hleb/img_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719913" cy="41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3" descr="http://images.myshared.ru/5/444206/slide_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108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Трек</vt:lpstr>
      <vt:lpstr>Путешествие по следам зернышка </vt:lpstr>
      <vt:lpstr>Презентация PowerPoint</vt:lpstr>
      <vt:lpstr>Так пахали землю плугом</vt:lpstr>
      <vt:lpstr>Затем землю боронили</vt:lpstr>
      <vt:lpstr>Потом  бросали  зерно</vt:lpstr>
      <vt:lpstr>Когда созревало зерно, его жали серпом</vt:lpstr>
      <vt:lpstr>Обмолачивали   зерно   цепами</vt:lpstr>
      <vt:lpstr>Выпекали  хлеб  в  русской печи</vt:lpstr>
      <vt:lpstr>Презентация PowerPoint</vt:lpstr>
      <vt:lpstr> Тракторист на тракторе пашет землю, боронует</vt:lpstr>
      <vt:lpstr>На вспаханное поле тракторист сеет зерно</vt:lpstr>
      <vt:lpstr> Агроном проверяет, созрело ли  зерно в колосках, можно ли убирать его</vt:lpstr>
      <vt:lpstr> Комбайнёр На комбайнах  скашивает пшеничное поле и обмалачивает зерна, освобождая зерна из колосков</vt:lpstr>
      <vt:lpstr>Презентация PowerPoint</vt:lpstr>
      <vt:lpstr>    Часть зерна перевозят в Мукомольный        завод</vt:lpstr>
      <vt:lpstr>Здесь зерно  превращают  в  муку</vt:lpstr>
      <vt:lpstr>                   Хлебозавод</vt:lpstr>
      <vt:lpstr>  Из этих продуктов пекут хлеб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«Хлеб – откуда к нам пришёл?»</dc:title>
  <dc:creator>Владимир</dc:creator>
  <cp:lastModifiedBy>Катерина Ефремова</cp:lastModifiedBy>
  <cp:revision>20</cp:revision>
  <dcterms:created xsi:type="dcterms:W3CDTF">2016-11-12T16:22:30Z</dcterms:created>
  <dcterms:modified xsi:type="dcterms:W3CDTF">2023-10-14T14:21:23Z</dcterms:modified>
</cp:coreProperties>
</file>