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61" r:id="rId2"/>
    <p:sldId id="258" r:id="rId3"/>
    <p:sldId id="259" r:id="rId4"/>
    <p:sldId id="271" r:id="rId5"/>
    <p:sldId id="256" r:id="rId6"/>
    <p:sldId id="260" r:id="rId7"/>
    <p:sldId id="257" r:id="rId8"/>
    <p:sldId id="262" r:id="rId9"/>
    <p:sldId id="263" r:id="rId10"/>
    <p:sldId id="266" r:id="rId11"/>
    <p:sldId id="264" r:id="rId12"/>
    <p:sldId id="265" r:id="rId13"/>
    <p:sldId id="267" r:id="rId14"/>
    <p:sldId id="270" r:id="rId15"/>
    <p:sldId id="269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8" y="66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7990E-B871-4032-B4C3-8A7FFB5B2AD4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42C4E-15EF-42E5-B07F-7376DCEBE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8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42C4E-15EF-42E5-B07F-7376DCEBE5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7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0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5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318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71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8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4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30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7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6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7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8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9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0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E8EA3F-5BA2-4EAC-96FC-23187C91FC9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9A2B4-5372-4461-B1E3-D71FDB7E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06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desktop.kazansoft.ru/bigimages/auto/zil/img-76bdd.jpg" TargetMode="External"/><Relationship Id="rId3" Type="http://schemas.openxmlformats.org/officeDocument/2006/relationships/hyperlink" Target="http://www.mariavto.ru/2008/09/17/news_2.jpg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hyperlink" Target="http://in-drive.ru/uploads/downloads/2008-05/1210689955_news_profi_dps.jpg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6"/>
          <a:stretch/>
        </p:blipFill>
        <p:spPr>
          <a:xfrm>
            <a:off x="0" y="0"/>
            <a:ext cx="4290814" cy="4429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882206"/>
            <a:ext cx="5638800" cy="397579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6" name="Овал 5"/>
          <p:cNvSpPr/>
          <p:nvPr/>
        </p:nvSpPr>
        <p:spPr>
          <a:xfrm>
            <a:off x="4709160" y="137160"/>
            <a:ext cx="6431280" cy="2849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30BC7"/>
                </a:solidFill>
              </a:rPr>
              <a:t>Давайте улыбнемся друг другу. Пусть сегодняшний урок принесет нам всем радость общения. </a:t>
            </a:r>
          </a:p>
        </p:txBody>
      </p:sp>
      <p:sp>
        <p:nvSpPr>
          <p:cNvPr id="8" name="Овал 7"/>
          <p:cNvSpPr/>
          <p:nvPr/>
        </p:nvSpPr>
        <p:spPr>
          <a:xfrm>
            <a:off x="396240" y="4429974"/>
            <a:ext cx="5273040" cy="2428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280" y="4815840"/>
            <a:ext cx="460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30BC7"/>
                </a:solidFill>
                <a:effectLst/>
                <a:latin typeface="+mj-lt"/>
                <a:ea typeface="Times New Roman" panose="02020603050405020304" pitchFamily="18" charset="0"/>
              </a:rPr>
              <a:t>Я тоже желаю вам работать дружно, открыть для себя что-то новое.</a:t>
            </a:r>
            <a:endParaRPr lang="ru-RU" sz="2800" b="1" dirty="0">
              <a:solidFill>
                <a:srgbClr val="F30BC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9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6 из 100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1"/>
          <a:stretch/>
        </p:blipFill>
        <p:spPr bwMode="auto">
          <a:xfrm>
            <a:off x="6002783" y="5087030"/>
            <a:ext cx="3101769" cy="17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Картинка 1 из 16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30" y="5098420"/>
            <a:ext cx="3089367" cy="17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img.mycdn.me/getImage?disableStub=true&amp;type=VIDEO_S_720&amp;url=http%3A%2F%2Fi.ytimg.com%2Fvi%2FhsANT8GREvY%2F0.jpg&amp;signatureToken=i6RIlqWi80uhI9hbnJNK5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52" y="2438306"/>
            <a:ext cx="4014331" cy="26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Картинка 1 из 72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16459"/>
          <a:stretch/>
        </p:blipFill>
        <p:spPr bwMode="auto">
          <a:xfrm>
            <a:off x="70502" y="5110199"/>
            <a:ext cx="2839001" cy="17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8042359" y="5913122"/>
            <a:ext cx="4713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03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2040" y="5913121"/>
            <a:ext cx="147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02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s://static.idiberi.ru/images/cache/original/56a/f50/56af508b6239b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1" b="19733"/>
          <a:stretch/>
        </p:blipFill>
        <p:spPr bwMode="auto">
          <a:xfrm>
            <a:off x="9130723" y="5098420"/>
            <a:ext cx="3010950" cy="172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79480" y="5913122"/>
            <a:ext cx="1234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04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http://ozon-st.cdn.ngenix.net/multimedia/audio_cd_covers/101551710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7" b="6826"/>
          <a:stretch/>
        </p:blipFill>
        <p:spPr bwMode="auto">
          <a:xfrm>
            <a:off x="70502" y="17474"/>
            <a:ext cx="4503479" cy="50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0800000" flipV="1">
            <a:off x="1874520" y="5875423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01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4720" y="0"/>
            <a:ext cx="928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Специальный транспорт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http://142900.ru/uploads/posts/2016-01/1452628891_11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81" y="663805"/>
            <a:ext cx="3772318" cy="267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160" y="0"/>
            <a:ext cx="1193292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тетрадях</a:t>
            </a:r>
            <a:endParaRPr lang="ru-RU" sz="4000" b="1" dirty="0" smtClean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стр.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75 задание № 2, стр. 76 задание № 3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46" name="Picture 2" descr="http://cdn.e96.ru/assets/images/catalog/kids/inercionnye_igrushki/557887/557887_1787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1" y="1274231"/>
            <a:ext cx="2111996" cy="12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td2.mycdn.me/image?id=856556396211&amp;t=20&amp;plc=WEB&amp;tkn=*MoYf8__VcA3DEQlo0ZrM4QzemP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25"/>
          <a:stretch/>
        </p:blipFill>
        <p:spPr bwMode="auto">
          <a:xfrm>
            <a:off x="170421" y="2507630"/>
            <a:ext cx="6344864" cy="14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belmama.ru/image/810892_3635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39" y="1289578"/>
            <a:ext cx="1579264" cy="119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06640" y="1720840"/>
            <a:ext cx="4785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а) наземным, пассажирским, личным: легковой автомобиль, велосипед, мотоцикл;</a:t>
            </a:r>
          </a:p>
          <a:p>
            <a:endParaRPr lang="ru-RU" b="1" dirty="0" smtClean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б) наземным, пассажирским, общественным: автобус, пассажирский поезд, трамвай, троллейбус;</a:t>
            </a:r>
          </a:p>
          <a:p>
            <a:endParaRPr lang="ru-RU" b="1" dirty="0" smtClean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в) водным, пассажирским, личным: лодка, катер, водный мотоцикл;</a:t>
            </a:r>
          </a:p>
          <a:p>
            <a:endParaRPr lang="ru-RU" b="1" dirty="0" smtClean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г) водным, пассажирским, общественным: теплоход, корабль.</a:t>
            </a:r>
            <a:endParaRPr lang="ru-RU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pic>
        <p:nvPicPr>
          <p:cNvPr id="6158" name="Picture 14" descr="http://info-4all.ru/images/5d25b6632c93c66894dd3c0d92a7d6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0" y="4607591"/>
            <a:ext cx="1912808" cy="13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kladraz.ru/images/photos/8f12c31d57e0867629470d478cfba8f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17" y="3935794"/>
            <a:ext cx="1969019" cy="13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pics.ourtimedv.com/news/upload/iblock/570/57077a1b410673f84cc24dcd707cd65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24" y="4607295"/>
            <a:ext cx="2077570" cy="13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www.stihi.ru/pics/2012/08/03/6417.jpg?174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16" y="5416400"/>
            <a:ext cx="1969020" cy="14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8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46761"/>
            <a:ext cx="9997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Транспорт – это средство передвижения. </a:t>
            </a: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Автобус – вид воздушного транспорта. </a:t>
            </a: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Корабль является наземным транспортом. </a:t>
            </a: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4. К подземному транспорту относится метро.</a:t>
            </a: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5. Лодка – это транспорт, который передвигается по воде.</a:t>
            </a: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6. Весь транспорт делится на 4 группы: воздушный, наземный, водный, подземный. </a:t>
            </a: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7. Водный транспорт передвигается по земле. 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97440" y="746761"/>
            <a:ext cx="16916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+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+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+</a:t>
            </a:r>
            <a:endParaRPr lang="ru-RU" sz="3600" b="1" dirty="0">
              <a:solidFill>
                <a:schemeClr val="bg1"/>
              </a:solidFill>
            </a:endParaRP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+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-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20" y="609600"/>
            <a:ext cx="10957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Работа в </a:t>
            </a:r>
            <a:r>
              <a:rPr lang="ru-RU" sz="2800" b="1" dirty="0" smtClean="0">
                <a:solidFill>
                  <a:srgbClr val="FF0000"/>
                </a:solidFill>
              </a:rPr>
              <a:t>группах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Охарактеризуйте </a:t>
            </a:r>
            <a:r>
              <a:rPr lang="ru-RU" sz="2800" b="1" dirty="0">
                <a:solidFill>
                  <a:srgbClr val="FF0000"/>
                </a:solidFill>
              </a:rPr>
              <a:t>по плану разные </a:t>
            </a:r>
            <a:r>
              <a:rPr lang="ru-RU" sz="2800" b="1" dirty="0">
                <a:solidFill>
                  <a:srgbClr val="FF0000"/>
                </a:solidFill>
              </a:rPr>
              <a:t>виды </a:t>
            </a:r>
            <a:r>
              <a:rPr lang="ru-RU" sz="2800" b="1" dirty="0" smtClean="0">
                <a:solidFill>
                  <a:srgbClr val="FF0000"/>
                </a:solidFill>
              </a:rPr>
              <a:t>транспорта.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040" y="594360"/>
            <a:ext cx="92733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Д/З </a:t>
            </a:r>
            <a:endParaRPr lang="ru-RU" sz="44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Учебник стр.116-119, </a:t>
            </a:r>
          </a:p>
          <a:p>
            <a:r>
              <a:rPr lang="ru-RU" sz="4400" b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рабочая тетрадь с. 73-77</a:t>
            </a:r>
            <a:endParaRPr lang="ru-RU" sz="4400" b="1" dirty="0" smtClean="0">
              <a:solidFill>
                <a:schemeClr val="bg1"/>
              </a:solidFill>
            </a:endParaRPr>
          </a:p>
          <a:p>
            <a:endParaRPr lang="ru-RU" sz="4400" b="1" dirty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Отметка</a:t>
            </a:r>
          </a:p>
        </p:txBody>
      </p:sp>
    </p:spTree>
    <p:extLst>
      <p:ext uri="{BB962C8B-B14F-4D97-AF65-F5344CB8AC3E}">
        <p14:creationId xmlns:p14="http://schemas.microsoft.com/office/powerpoint/2010/main" val="26428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320" y="441960"/>
            <a:ext cx="10789919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6000" b="1" dirty="0">
              <a:solidFill>
                <a:schemeClr val="accent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s://arhivurokov.ru/multiurok/8/0/a/80a1662921e16f753fded1c80a3598ca0e6d8875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6"/>
          <a:stretch/>
        </p:blipFill>
        <p:spPr bwMode="auto">
          <a:xfrm>
            <a:off x="77582" y="1756057"/>
            <a:ext cx="6619016" cy="441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s49.radikal.ru/i124/1012/62/be0ebc9afe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98" y="990600"/>
            <a:ext cx="5495402" cy="562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7840" y="320040"/>
            <a:ext cx="8061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66FF"/>
                </a:solidFill>
              </a:rPr>
              <a:t>1. Введение в тему.</a:t>
            </a:r>
            <a:endParaRPr lang="ru-RU" sz="2800" b="1" dirty="0"/>
          </a:p>
        </p:txBody>
      </p:sp>
      <p:pic>
        <p:nvPicPr>
          <p:cNvPr id="3074" name="Picture 2" descr="http://dalance.ru/UserFiles/portfolio/035/260/714f7153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18360"/>
            <a:ext cx="6857999" cy="47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843260"/>
            <a:ext cx="5333999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u="sng" dirty="0" smtClean="0">
                <a:solidFill>
                  <a:schemeClr val="bg1"/>
                </a:solidFill>
              </a:rPr>
              <a:t>Отрывок из сказки К.И. Чуковского</a:t>
            </a:r>
          </a:p>
          <a:p>
            <a:pPr>
              <a:spcBef>
                <a:spcPct val="50000"/>
              </a:spcBef>
            </a:pPr>
            <a:r>
              <a:rPr lang="ru-RU" altLang="ru-RU" sz="2100" b="1" dirty="0" smtClean="0">
                <a:solidFill>
                  <a:schemeClr val="bg1"/>
                </a:solidFill>
              </a:rPr>
              <a:t>Ехали медведи на велосипеде</a:t>
            </a:r>
          </a:p>
          <a:p>
            <a:pPr algn="just">
              <a:spcBef>
                <a:spcPct val="50000"/>
              </a:spcBef>
            </a:pPr>
            <a:r>
              <a:rPr lang="ru-RU" altLang="ru-RU" sz="2100" b="1" dirty="0" smtClean="0">
                <a:solidFill>
                  <a:schemeClr val="bg1"/>
                </a:solidFill>
              </a:rPr>
              <a:t>А за ними кот задом наперед.</a:t>
            </a:r>
          </a:p>
          <a:p>
            <a:pPr algn="just">
              <a:spcBef>
                <a:spcPct val="50000"/>
              </a:spcBef>
            </a:pPr>
            <a:r>
              <a:rPr lang="ru-RU" altLang="ru-RU" sz="2100" b="1" dirty="0" smtClean="0">
                <a:solidFill>
                  <a:schemeClr val="bg1"/>
                </a:solidFill>
              </a:rPr>
              <a:t>А за ним комарики на воздушном шарике.</a:t>
            </a:r>
          </a:p>
          <a:p>
            <a:pPr algn="just">
              <a:spcBef>
                <a:spcPct val="50000"/>
              </a:spcBef>
            </a:pPr>
            <a:r>
              <a:rPr lang="ru-RU" altLang="ru-RU" sz="2100" b="1" dirty="0" smtClean="0">
                <a:solidFill>
                  <a:schemeClr val="bg1"/>
                </a:solidFill>
              </a:rPr>
              <a:t>А за ними раки на хромой собаке.</a:t>
            </a:r>
          </a:p>
          <a:p>
            <a:pPr algn="just">
              <a:spcBef>
                <a:spcPct val="50000"/>
              </a:spcBef>
            </a:pPr>
            <a:r>
              <a:rPr lang="ru-RU" altLang="ru-RU" sz="2100" b="1" dirty="0" smtClean="0">
                <a:solidFill>
                  <a:schemeClr val="bg1"/>
                </a:solidFill>
              </a:rPr>
              <a:t>Волки на кобыле, львы в автомобиле.</a:t>
            </a:r>
          </a:p>
          <a:p>
            <a:pPr algn="just">
              <a:spcBef>
                <a:spcPct val="50000"/>
              </a:spcBef>
            </a:pPr>
            <a:r>
              <a:rPr lang="ru-RU" altLang="ru-RU" sz="2100" b="1" dirty="0" smtClean="0">
                <a:solidFill>
                  <a:schemeClr val="bg1"/>
                </a:solidFill>
              </a:rPr>
              <a:t>Зайчики в трамвайчике, жаба на метле…</a:t>
            </a:r>
            <a:endParaRPr lang="ru-RU" altLang="ru-RU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213360"/>
            <a:ext cx="10073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66FF"/>
                </a:solidFill>
              </a:rPr>
              <a:t>2. Изучение нового материала.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3880" y="899160"/>
            <a:ext cx="8580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</a:rPr>
              <a:t>Скажите </a:t>
            </a:r>
            <a:r>
              <a:rPr lang="ru-RU" sz="2800" b="1" dirty="0">
                <a:solidFill>
                  <a:schemeClr val="bg1"/>
                </a:solidFill>
              </a:rPr>
              <a:t>на чем передвигались животные?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</a:rPr>
              <a:t>Как </a:t>
            </a:r>
            <a:r>
              <a:rPr lang="ru-RU" sz="2800" b="1" dirty="0">
                <a:solidFill>
                  <a:schemeClr val="bg1"/>
                </a:solidFill>
              </a:rPr>
              <a:t>одним словом назвать все это?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Для чего он нужен им был транспорт?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Как вы думаете о чем мы будем разговаривать на уроке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3244334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66FF"/>
                </a:solidFill>
              </a:rPr>
              <a:t>Виды транспорта.</a:t>
            </a:r>
            <a:endParaRPr lang="ru-RU" sz="3200" b="1" dirty="0"/>
          </a:p>
        </p:txBody>
      </p:sp>
      <p:pic>
        <p:nvPicPr>
          <p:cNvPr id="5" name="Picture 4" descr="07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2" t="13903" r="7966" b="12927"/>
          <a:stretch/>
        </p:blipFill>
        <p:spPr bwMode="auto">
          <a:xfrm>
            <a:off x="9245317" y="4985265"/>
            <a:ext cx="2946683" cy="1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8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8"/>
          <a:stretch/>
        </p:blipFill>
        <p:spPr bwMode="auto">
          <a:xfrm>
            <a:off x="6383303" y="4923705"/>
            <a:ext cx="2760697" cy="184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6383302" y="3672840"/>
            <a:ext cx="5808697" cy="1312425"/>
          </a:xfrm>
          <a:prstGeom prst="rect">
            <a:avLst/>
          </a:prstGeom>
        </p:spPr>
        <p:txBody>
          <a:bodyPr wrap="none" numCol="1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Старинный транспорт</a:t>
            </a:r>
          </a:p>
        </p:txBody>
      </p:sp>
      <p:pic>
        <p:nvPicPr>
          <p:cNvPr id="8" name="Picture 4" descr="gee_ru_10504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31778" r="2667"/>
          <a:stretch/>
        </p:blipFill>
        <p:spPr bwMode="auto">
          <a:xfrm>
            <a:off x="99060" y="4923705"/>
            <a:ext cx="2697480" cy="184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78007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34348" r="-1"/>
          <a:stretch/>
        </p:blipFill>
        <p:spPr bwMode="auto">
          <a:xfrm>
            <a:off x="2885271" y="4985265"/>
            <a:ext cx="3390670" cy="174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152740" y="3712467"/>
            <a:ext cx="6176881" cy="1233170"/>
          </a:xfrm>
          <a:prstGeom prst="rect">
            <a:avLst/>
          </a:prstGeom>
        </p:spPr>
        <p:txBody>
          <a:bodyPr wrap="none" numCol="1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транспорт</a:t>
            </a:r>
          </a:p>
        </p:txBody>
      </p:sp>
    </p:spTree>
    <p:extLst>
      <p:ext uri="{BB962C8B-B14F-4D97-AF65-F5344CB8AC3E}">
        <p14:creationId xmlns:p14="http://schemas.microsoft.com/office/powerpoint/2010/main" val="7607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01.ru/files/users/images/e2/d1/e2d11eca062af780390d760020038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95" y="199390"/>
            <a:ext cx="9804129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est.shar-opt.ru/upload/iblock/ac4/ac495312c85554b6bed6f4dfc2a4333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096000" cy="455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CZhqjMSJkNs/UQONS7TulwI/AAAAAAAAAiY/w9T5NdJ_Fs4/s1600/%D1%82%D1%80%D0%B0%D0%BD%D1%81%D0%BF%D0%BE%D1%80%D1%8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08" y="-30480"/>
            <a:ext cx="6007692" cy="455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11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 rot="377848">
            <a:off x="-152428" y="3821680"/>
            <a:ext cx="9112943" cy="2501474"/>
          </a:xfrm>
          <a:prstGeom prst="rect">
            <a:avLst/>
          </a:prstGeom>
        </p:spPr>
        <p:txBody>
          <a:bodyPr wrap="none" numCol="1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520000" scaled="1"/>
                </a:gradFill>
                <a:latin typeface="Impact" panose="020B0806030902050204" pitchFamily="34" charset="0"/>
              </a:rPr>
              <a:t>"Какой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520000" scaled="1"/>
                </a:gradFill>
                <a:latin typeface="Impact" panose="020B0806030902050204" pitchFamily="34" charset="0"/>
              </a:rPr>
              <a:t>   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520000" scaled="1"/>
                </a:gradFill>
                <a:latin typeface="Impact" panose="020B0806030902050204" pitchFamily="34" charset="0"/>
              </a:rPr>
              <a:t>бывает 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520000" scaled="1"/>
                </a:gradFill>
                <a:latin typeface="Impact" panose="020B0806030902050204" pitchFamily="34" charset="0"/>
              </a:rPr>
              <a:t>транспорт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520000" scaled="1"/>
                </a:gradFill>
                <a:latin typeface="Impact" panose="020B0806030902050204" pitchFamily="34" charset="0"/>
              </a:rPr>
              <a:t>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9261" y="5638800"/>
            <a:ext cx="3924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Подготовила: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учитель начальных классов Петрушенко И.А.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051560"/>
            <a:ext cx="11719560" cy="412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транспорт? </a:t>
            </a:r>
            <a:endParaRPr lang="ru-RU" sz="2800" b="1" dirty="0" smtClean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Какой бывает транспорт?</a:t>
            </a:r>
            <a:r>
              <a:rPr lang="ru-RU" sz="2800" b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Что относится к транспорту? </a:t>
            </a:r>
            <a:endParaRPr lang="ru-RU" sz="2800" b="1" dirty="0" smtClean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Для чего нужен транспорт?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Где бывает транспорт? </a:t>
            </a:r>
            <a:endParaRPr lang="ru-RU" sz="2800" b="1" dirty="0" smtClean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Сколько видов транспорта?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Как разобраться в огромном количестве видов транспорта?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На какие группы можно разделить весь транспорт?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320040"/>
            <a:ext cx="699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66FF"/>
                </a:solidFill>
              </a:rPr>
              <a:t>Этап постановки проблемы: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290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6040" y="426720"/>
            <a:ext cx="6842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66FF"/>
                </a:solidFill>
              </a:rPr>
              <a:t>Цели и задачи: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188720"/>
            <a:ext cx="11094720" cy="20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solidFill>
                  <a:srgbClr val="F30BC7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транспорт 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solidFill>
                  <a:srgbClr val="F30BC7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Узнать какой бывает транспорт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solidFill>
                  <a:srgbClr val="F30BC7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Какие виды транспорта существуют.</a:t>
            </a:r>
            <a:r>
              <a:rPr lang="ru-RU" sz="2400" dirty="0" smtClean="0">
                <a:solidFill>
                  <a:srgbClr val="F30BC7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30BC7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8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" y="1"/>
            <a:ext cx="11445240" cy="60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Слово «Транспорт» пришло в русский язык из Греции. В переводе с греческого оно обозначает «перемещать».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Сначала транспортом называли грузовые морские суда, которые перевозили из дальних стран различные продукты: кофе, чай, различные пряности; и увозили товары, которые продавали в дальних странах наши купцы. Позже слово «транспорт» стало означать «доставка чего-либо»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Тра́нспорт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 переводе с латинского— совокупность средств, предназначенных для перемещения людей, грузов из одного места в другое.  </a:t>
            </a:r>
            <a:endParaRPr lang="ru-RU" sz="2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1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pt4web.ru/images/1563/50042/64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5759"/>
            <a:ext cx="3688681" cy="268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volna.org/wp-content/uploads/2014/11/kakoi_byvaiet_transport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9"/>
          <a:stretch/>
        </p:blipFill>
        <p:spPr bwMode="auto">
          <a:xfrm>
            <a:off x="3688681" y="4175759"/>
            <a:ext cx="4134429" cy="26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38800" y="335280"/>
            <a:ext cx="6233160" cy="3780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учебнику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страницы 116 – 117</a:t>
            </a:r>
            <a:endParaRPr lang="ru-RU" sz="2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Рассмотрите схемы.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2400" b="1" u="sng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наземный водный воздушный подземный</a:t>
            </a:r>
            <a:endParaRPr lang="ru-RU" sz="2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месту передвижения</a:t>
            </a:r>
            <a:endParaRPr lang="ru-RU" sz="2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2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пассажирский грузовой специальный</a:t>
            </a:r>
            <a:endParaRPr lang="ru-RU" sz="2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его предназначению</a:t>
            </a:r>
            <a:endParaRPr lang="ru-RU" sz="2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2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личный 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общественный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его принадлежности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://mypresentation.ru/documents/00fc0b51e063768b98cdf4d93b081efb/img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" t="17275" r="1041" b="-926"/>
          <a:stretch/>
        </p:blipFill>
        <p:spPr bwMode="auto">
          <a:xfrm>
            <a:off x="7823110" y="4175759"/>
            <a:ext cx="4368890" cy="26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rhivurokov.ru/multiurok/html/2017/06/18/s_59469b94f2817/img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1640" cy="403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540</TotalTime>
  <Words>502</Words>
  <Application>Microsoft Office PowerPoint</Application>
  <PresentationFormat>Широкоэкранный</PresentationFormat>
  <Paragraphs>93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Aharoni</vt:lpstr>
      <vt:lpstr>Arial</vt:lpstr>
      <vt:lpstr>Calibri</vt:lpstr>
      <vt:lpstr>Century Gothic</vt:lpstr>
      <vt:lpstr>Impact</vt:lpstr>
      <vt:lpstr>Times New Roman</vt:lpstr>
      <vt:lpstr>Wingdings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"Какой    бывает  транспорт"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"Какой    бывает  транспорт"</dc:title>
  <dc:creator>USER</dc:creator>
  <cp:lastModifiedBy>USER</cp:lastModifiedBy>
  <cp:revision>31</cp:revision>
  <dcterms:created xsi:type="dcterms:W3CDTF">2017-12-09T10:11:24Z</dcterms:created>
  <dcterms:modified xsi:type="dcterms:W3CDTF">2017-12-11T17:06:04Z</dcterms:modified>
</cp:coreProperties>
</file>