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73" r:id="rId6"/>
    <p:sldId id="274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52" d="100"/>
          <a:sy n="52" d="100"/>
        </p:scale>
        <p:origin x="-121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699CD-E6EE-42F4-AF06-E8E9B7F36B11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C08F-8C2C-45B0-A59A-7E147A9D6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428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9969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u="sng" dirty="0" smtClean="0">
                <a:solidFill>
                  <a:schemeClr val="tx1"/>
                </a:solidFill>
              </a:rPr>
              <a:t>Профилактика экстремизма в образовательной организации</a:t>
            </a:r>
            <a:endParaRPr lang="ru-RU" dirty="0"/>
          </a:p>
        </p:txBody>
      </p:sp>
      <p:pic>
        <p:nvPicPr>
          <p:cNvPr id="17410" name="Picture 2" descr="http://ic.pics.livejournal.com/alisa_morozova/63830143/993349/993349_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5980013" cy="4536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39144" y="6027003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Презентацию выполнила: </a:t>
            </a:r>
          </a:p>
          <a:p>
            <a:pPr algn="r"/>
            <a:r>
              <a:rPr lang="ru-RU" sz="2400" b="1" dirty="0" smtClean="0"/>
              <a:t>социальный педагог Черных Л.А.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859390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f3.ppt-online.org/files3/slide/t/tGhckseNgrEuKR3Tx0S9MqXvYnZfb2OoPVBF57/slide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200286" cy="638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cf3.ppt-online.org/files3/slide/t/tGhckseNgrEuKR3Tx0S9MqXvYnZfb2OoPVBF57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81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3.ppt-online.org/files3/slide/t/tGhckseNgrEuKR3Tx0S9MqXvYnZfb2OoPVBF57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/>
              <a:t>Примеры памяток</a:t>
            </a:r>
            <a:endParaRPr lang="ru-RU" sz="4000" b="1" dirty="0"/>
          </a:p>
        </p:txBody>
      </p:sp>
      <p:pic>
        <p:nvPicPr>
          <p:cNvPr id="32770" name="Picture 2" descr="http://kmr-1.sch.b-edu.ru/files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22246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rezhpt.ru/wp-content/uploads/2019/10/Ekstremizm.-Pamyatka-dlya-roditel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cf3.ppt-online.org/files3/slide/k/KvJ0GPZmsyg2HtzpMNuiqUbIk5Fc7nYB4eW3Xf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3140968"/>
          </a:xfrm>
        </p:spPr>
        <p:txBody>
          <a:bodyPr/>
          <a:lstStyle/>
          <a:p>
            <a:pPr algn="ctr">
              <a:buNone/>
            </a:pPr>
            <a:r>
              <a:rPr lang="ru-RU" sz="2700" dirty="0" smtClean="0"/>
              <a:t>В российском законодательстве, а конкретно в </a:t>
            </a:r>
            <a:r>
              <a:rPr lang="ru-RU" sz="2700" dirty="0" smtClean="0"/>
              <a:t>ФЗ от </a:t>
            </a:r>
            <a:r>
              <a:rPr lang="ru-RU" sz="2700" dirty="0" smtClean="0"/>
              <a:t>25 июля 2002 г. N 114-ФЗ «О противодействии экстремистской деятельности», понятие «экстремистская </a:t>
            </a:r>
            <a:r>
              <a:rPr lang="ru-RU" sz="2700" dirty="0" smtClean="0"/>
              <a:t>деятельность» </a:t>
            </a:r>
            <a:r>
              <a:rPr lang="ru-RU" sz="2700" dirty="0" smtClean="0"/>
              <a:t>раскрывается как: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700808"/>
            <a:ext cx="9144000" cy="51571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насильственное изменение основ конституционного строя и нарушение целостности Российской Федерации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публичное оправдание терроризма и иная террористическая деятельность; </a:t>
            </a:r>
            <a:endParaRPr lang="ru-RU" dirty="0" smtClean="0"/>
          </a:p>
          <a:p>
            <a:r>
              <a:rPr lang="ru-RU" dirty="0" smtClean="0"/>
              <a:t>возбуждение социальной, расовой, национальной или религиозной розни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пропаганда исключительности, превосходства либо неполноценности человека по признаку его социальной, расовой, национальной, религиозной или языковой принадлежности или отношения к </a:t>
            </a:r>
            <a:r>
              <a:rPr lang="ru-RU" dirty="0" smtClean="0"/>
              <a:t>религии</a:t>
            </a:r>
          </a:p>
          <a:p>
            <a:r>
              <a:rPr lang="ru-RU" dirty="0" smtClean="0"/>
              <a:t>нарушение прав, свобод и законных интересов человека и гражданина в зависимости от его социальной, расовой, национальной, религиозной или языковой принадлежности или отношения к религии</a:t>
            </a:r>
            <a:r>
              <a:rPr lang="ru-RU" dirty="0" smtClean="0"/>
              <a:t>; и др.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24744"/>
          </a:xfrm>
        </p:spPr>
        <p:txBody>
          <a:bodyPr/>
          <a:lstStyle/>
          <a:p>
            <a:pPr algn="ctr">
              <a:buNone/>
            </a:pPr>
            <a:r>
              <a:rPr lang="ru-RU" sz="3600" b="0" u="sng" dirty="0" smtClean="0"/>
              <a:t>Экстремизм как идеология, </a:t>
            </a:r>
            <a:r>
              <a:rPr lang="ru-RU" sz="3600" b="0" u="sng" dirty="0" smtClean="0"/>
              <a:t>характеризуется </a:t>
            </a:r>
            <a:r>
              <a:rPr lang="ru-RU" sz="3600" b="0" u="sng" dirty="0" smtClean="0"/>
              <a:t>следующими чертами:</a:t>
            </a:r>
            <a:endParaRPr lang="ru-RU" sz="3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7500" lnSpcReduction="20000"/>
          </a:bodyPr>
          <a:lstStyle/>
          <a:p>
            <a:r>
              <a:rPr lang="ru-RU" sz="3000" dirty="0" smtClean="0"/>
              <a:t>отрицание инакомыслия и нетерпимость к сторонникам иных взглядов (политических, экономических, конфессиональных и др.);</a:t>
            </a:r>
          </a:p>
          <a:p>
            <a:r>
              <a:rPr lang="ru-RU" sz="3000" dirty="0" smtClean="0"/>
              <a:t>попытки идеологического обоснования применения насилия по отношению не только к активным противникам, но и к любым лицам, не разделяющим убеждения экстремистов;</a:t>
            </a:r>
          </a:p>
          <a:p>
            <a:r>
              <a:rPr lang="ru-RU" sz="3000" dirty="0" smtClean="0"/>
              <a:t>апелляцию к каким-либо известным идеологическим или религиозным учениям, претензии на их «истинное» толкование или «углубление» и, в то же время, фактическое отрицание многих основных положений этих учений;</a:t>
            </a:r>
          </a:p>
          <a:p>
            <a:r>
              <a:rPr lang="ru-RU" sz="3000" dirty="0" smtClean="0"/>
              <a:t>доминирование эмоциональных способов воздействия в процессе пропаганды экстремистских идей; обращение в том числе к чувствам и предрассудкам людей, а не к их разуму;</a:t>
            </a:r>
          </a:p>
          <a:p>
            <a:r>
              <a:rPr lang="ru-RU" sz="3000" dirty="0" smtClean="0"/>
              <a:t>создание харизматического образа лидеров экстремистских движений, стремление представить этих лиц «непогрешимыми», а все их распоряжения не подлежащими обсуждению.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f3.ppt-online.org/files3/slide/r/rUNXPB2IH73R6hoeKOC5Q4YEd981WcqGlDFfvT/slide-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cf3.ppt-online.org/files3/slide/r/rUNXPB2IH73R6hoeKOC5Q4YEd981WcqGlDFfvT/slide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t/TQJ9BYSUjfkrEeW832AzMO1ybcuhqL7VIP0a5onFZg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ричины возникновения экстремистских проявлений в молодежной сре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Меры профилактики экстремизма в молодёжной среде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1415</TotalTime>
  <Words>262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Профилактика экстремизма в образовательной организации</vt:lpstr>
      <vt:lpstr>Слайд 2</vt:lpstr>
      <vt:lpstr>В российском законодательстве, а конкретно в ФЗ от 25 июля 2002 г. N 114-ФЗ «О противодействии экстремистской деятельности», понятие «экстремистская деятельность» раскрывается как:</vt:lpstr>
      <vt:lpstr>Экстремизм как идеология, характеризуется следующими чертами: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 иммунодефицита человека (ВИЧ)</dc:title>
  <dc:creator>Анастасия</dc:creator>
  <cp:lastModifiedBy>ПК404</cp:lastModifiedBy>
  <cp:revision>40</cp:revision>
  <dcterms:created xsi:type="dcterms:W3CDTF">2016-05-16T18:40:28Z</dcterms:created>
  <dcterms:modified xsi:type="dcterms:W3CDTF">2023-10-12T12:21:30Z</dcterms:modified>
</cp:coreProperties>
</file>