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1" r:id="rId4"/>
    <p:sldId id="256" r:id="rId5"/>
    <p:sldId id="257" r:id="rId6"/>
    <p:sldId id="262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ллекти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619500" cy="2415540"/>
          </a:xfrm>
          <a:prstGeom prst="rect">
            <a:avLst/>
          </a:prstGeom>
        </p:spPr>
      </p:pic>
      <p:pic>
        <p:nvPicPr>
          <p:cNvPr id="5" name="Рисунок 4" descr="Новости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10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Криптограмма – это шифрованное письмо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1 8 20 16 17 15 4 3 7, 15 4 3 16 17 18 1 20 18 * 18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420888"/>
          <a:ext cx="8805664" cy="33843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97836"/>
                <a:gridCol w="7107828"/>
              </a:tblGrid>
              <a:tr h="47904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1,15,3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Одна голова хорошо, . . . лучше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842">
                <a:tc>
                  <a:txBody>
                    <a:bodyPr/>
                    <a:lstStyle/>
                    <a:p>
                      <a:r>
                        <a:rPr lang="ru-RU" dirty="0" smtClean="0"/>
                        <a:t>2,4,5,3,7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Собраться в месте – это начало. Держаться вместе – это прогресс. Работать вместе – это . . . . 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723">
                <a:tc>
                  <a:txBody>
                    <a:bodyPr/>
                    <a:lstStyle/>
                    <a:p>
                      <a:r>
                        <a:rPr lang="ru-RU" dirty="0" smtClean="0"/>
                        <a:t>8,10,3,3,12,4,13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коллективе чужой работы не . . . . . . 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44">
                <a:tc>
                  <a:txBody>
                    <a:bodyPr/>
                    <a:lstStyle/>
                    <a:p>
                      <a:r>
                        <a:rPr lang="ru-RU" dirty="0" smtClean="0"/>
                        <a:t>16,20,17,29,8,6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Золото добывают из земли, а . . . . . . с книги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723">
                <a:tc>
                  <a:txBody>
                    <a:bodyPr/>
                    <a:lstStyle/>
                    <a:p>
                      <a:r>
                        <a:rPr lang="ru-RU" dirty="0" smtClean="0"/>
                        <a:t>18,21,4,21,17,19,8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Если за вами никто не идет, значит вы не поправимо . . . . . . 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Один за всех, и все за одного!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f37eecc238e567703a17d61923452ed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4424"/>
            <a:ext cx="7914456" cy="4826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абл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682" y="-99392"/>
            <a:ext cx="91726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6876256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Тренинг на сплочение педагогического коллектива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Крейсер «Адмирал Кузнецов»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964488" cy="18246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Команда                                                   Коллектив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лекти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204864"/>
            <a:ext cx="1656411" cy="1105436"/>
          </a:xfrm>
        </p:spPr>
      </p:pic>
      <p:pic>
        <p:nvPicPr>
          <p:cNvPr id="5" name="Содержимое 3" descr="коман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6632"/>
            <a:ext cx="1702754" cy="12474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836712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Присутствует совместная цель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1844824"/>
            <a:ext cx="35649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Успех группы ставится выше личных интересов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2636912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Подразумевает сплоченность участников, минимальную конфликтность и наличие доверия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429000"/>
            <a:ext cx="33123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Предполагает редкие встречи людей для решения общих вопросов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4077072"/>
            <a:ext cx="35283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сложившихся устоев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797152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Максимальное количество участников не превышает 20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661248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обширнее состав тем хуже результат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52120" y="692696"/>
            <a:ext cx="338437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связаны межличностными отношениями и общими задачами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40152" y="1700808"/>
            <a:ext cx="29523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участник преследует свои интересы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2492896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всегда бывает дружным, возможны споры и разногласия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80112" y="3212976"/>
            <a:ext cx="331236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Его члены взаимодействуют друг с другом на регулярной основе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2160" y="4005064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свои правила и традиции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4725144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Число входящих в него людей ничем не ограничен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64088" y="5661248"/>
            <a:ext cx="367240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количество участников повышает производительность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png-transparent-four-people-jumping-illustration-team-building-teamwork-organization-leadership-teamwork-game-hand-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653136"/>
            <a:ext cx="1750083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Признаки команды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5987008" cy="51125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общей цели, а не множества индивидуальных.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Доверие друг к другу вместо одиночества и отчужденности.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Сотрудничество вместо конкуренции.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на общий результат.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Творчество вместо стереотипных действий.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Конструктивная самореализация вместо борьбы за выживание.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 синергии вместо одиночного прорыва.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eams-cogsTD-1024x6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5652120" y="4365104"/>
            <a:ext cx="3491880" cy="2373387"/>
          </a:xfrm>
          <a:prstGeom prst="rect">
            <a:avLst/>
          </a:prstGeom>
        </p:spPr>
      </p:pic>
      <p:pic>
        <p:nvPicPr>
          <p:cNvPr id="5" name="Рисунок 4" descr="growing-pains-820x540px_2-759x5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146" y="620688"/>
            <a:ext cx="3467854" cy="228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ейсер с флаж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8217" cy="6098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в Каскаде все важны,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в команде все дружны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равны как на подбор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в деле чемпион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hem-otlichaetsya-komanda-ot-grup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935" b="7651"/>
          <a:stretch>
            <a:fillRect/>
          </a:stretch>
        </p:blipFill>
        <p:spPr>
          <a:xfrm>
            <a:off x="683568" y="1529408"/>
            <a:ext cx="777686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дмирал Кузнец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39" y="9779"/>
            <a:ext cx="9130961" cy="6848221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476672"/>
            <a:ext cx="596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Спасибо за работу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247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Криптограмма – это шифрованное письмо   18 1 8 20 16 17 15 4 3 7, 15 4 3 16 17 18 1 20 18 * 18</vt:lpstr>
      <vt:lpstr>Один за всех, и все за одного!</vt:lpstr>
      <vt:lpstr>Тренинг на сплочение педагогического коллектива  Крейсер «Адмирал Кузнецов»</vt:lpstr>
      <vt:lpstr>Команда                                                   Коллектив</vt:lpstr>
      <vt:lpstr>Признаки команды </vt:lpstr>
      <vt:lpstr>Слайд 7</vt:lpstr>
      <vt:lpstr>Мы в Каскаде все важны, Мы в команде все дружны Все равны как на подбор Каждый в деле чемпион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96</cp:revision>
  <dcterms:created xsi:type="dcterms:W3CDTF">2023-12-05T04:30:14Z</dcterms:created>
  <dcterms:modified xsi:type="dcterms:W3CDTF">2024-01-18T08:28:30Z</dcterms:modified>
</cp:coreProperties>
</file>