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82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51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7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2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49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2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42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1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74956-313C-4F40-B16F-7CEE77A3BC1B}" type="datetimeFigureOut">
              <a:rPr lang="ru-RU" smtClean="0"/>
              <a:t>25.04.2015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B6CCC-5B2B-4D65-BB7E-F471454DB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8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Проект «Солнечный мир»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Наталья Алексеевна Боровикова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Линии развития ребенка 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Речевая</a:t>
            </a:r>
          </a:p>
          <a:p>
            <a:r>
              <a:rPr lang="ru-RU" dirty="0" smtClean="0"/>
              <a:t>Художественно-эстетическая</a:t>
            </a:r>
          </a:p>
          <a:p>
            <a:r>
              <a:rPr lang="ru-RU" dirty="0" smtClean="0"/>
              <a:t>Социально-коммуникативная</a:t>
            </a:r>
          </a:p>
          <a:p>
            <a:r>
              <a:rPr lang="ru-RU" dirty="0" smtClean="0"/>
              <a:t>Физическая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7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Цель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Развитие свободной и творческой личности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59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Задачи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Обеспечение психологического благополучия и здоровья детей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Развитие:</a:t>
            </a:r>
          </a:p>
          <a:p>
            <a:r>
              <a:rPr lang="ru-RU" dirty="0" smtClean="0"/>
              <a:t>познавательных способностей</a:t>
            </a:r>
          </a:p>
          <a:p>
            <a:r>
              <a:rPr lang="ru-RU" dirty="0" smtClean="0"/>
              <a:t>творческого воображения и мышления</a:t>
            </a:r>
          </a:p>
          <a:p>
            <a:r>
              <a:rPr lang="ru-RU" dirty="0" smtClean="0"/>
              <a:t>коммуникативных навыков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97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Предложена цель. Дети: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Входят в проблему</a:t>
            </a:r>
          </a:p>
          <a:p>
            <a:r>
              <a:rPr lang="ru-RU" dirty="0" smtClean="0"/>
              <a:t>Вживаются в игровую ситуацию </a:t>
            </a:r>
          </a:p>
          <a:p>
            <a:r>
              <a:rPr lang="ru-RU" dirty="0" smtClean="0"/>
              <a:t>Принимают задачу </a:t>
            </a:r>
          </a:p>
          <a:p>
            <a:r>
              <a:rPr lang="ru-RU" dirty="0" smtClean="0"/>
              <a:t>Дополняют задачу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95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Разработка. Дети: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Объединяются в группы</a:t>
            </a:r>
          </a:p>
          <a:p>
            <a:r>
              <a:rPr lang="ru-RU" dirty="0" smtClean="0"/>
              <a:t>Распределяют роли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0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Реализация и итоги. Дети: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Формируют специфические знания, умения, навыки</a:t>
            </a:r>
          </a:p>
          <a:p>
            <a:endParaRPr lang="ru-RU" dirty="0" smtClean="0"/>
          </a:p>
          <a:p>
            <a:r>
              <a:rPr lang="ru-RU" dirty="0" smtClean="0"/>
              <a:t>Готовят к выставке продукт деятельности</a:t>
            </a:r>
          </a:p>
          <a:p>
            <a:r>
              <a:rPr lang="ru-RU" dirty="0" smtClean="0"/>
              <a:t>Представляют его на выставке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7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Предложена цель. Воспитатель: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Формулирует проблему и цель </a:t>
            </a:r>
          </a:p>
          <a:p>
            <a:r>
              <a:rPr lang="ru-RU" dirty="0" smtClean="0"/>
              <a:t>Вводит в игровую ситуацию</a:t>
            </a:r>
          </a:p>
          <a:p>
            <a:r>
              <a:rPr lang="ru-RU" dirty="0" smtClean="0"/>
              <a:t>Формулирует примерную задачу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8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Разработка проекта. Воспитатель: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Помогает решить задачу</a:t>
            </a:r>
          </a:p>
          <a:p>
            <a:r>
              <a:rPr lang="ru-RU" dirty="0" smtClean="0"/>
              <a:t>Помогает планировать деятельность</a:t>
            </a:r>
          </a:p>
          <a:p>
            <a:r>
              <a:rPr lang="ru-RU" dirty="0" smtClean="0"/>
              <a:t>Организует деятельность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1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Реализация и итоги. Воспитатель: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Оказывает практическую помощь</a:t>
            </a:r>
          </a:p>
          <a:p>
            <a:r>
              <a:rPr lang="ru-RU" dirty="0" smtClean="0"/>
              <a:t>Направляет осуществление проекта</a:t>
            </a:r>
          </a:p>
          <a:p>
            <a:r>
              <a:rPr lang="ru-RU" dirty="0" smtClean="0"/>
              <a:t>Контролирует осуществление проекта</a:t>
            </a:r>
          </a:p>
          <a:p>
            <a:endParaRPr lang="ru-RU" dirty="0" smtClean="0"/>
          </a:p>
          <a:p>
            <a:r>
              <a:rPr lang="ru-RU" dirty="0" smtClean="0"/>
              <a:t>Подготовка к выставке</a:t>
            </a:r>
          </a:p>
          <a:p>
            <a:r>
              <a:rPr lang="ru-RU" dirty="0" smtClean="0"/>
              <a:t>Проведение выставки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8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134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«Солнечный мир» </vt:lpstr>
      <vt:lpstr>Цель</vt:lpstr>
      <vt:lpstr>Задачи</vt:lpstr>
      <vt:lpstr>Предложена цель. Дети:</vt:lpstr>
      <vt:lpstr>Разработка. Дети:</vt:lpstr>
      <vt:lpstr>Реализация и итоги. Дети:</vt:lpstr>
      <vt:lpstr>Предложена цель. Воспитатель:</vt:lpstr>
      <vt:lpstr>Разработка проекта. Воспитатель:</vt:lpstr>
      <vt:lpstr>Реализация и итоги. Воспитатель:</vt:lpstr>
      <vt:lpstr>Линии развития ребенка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«Солнечный мир»</dc:title>
  <dc:creator>Антон</dc:creator>
  <cp:lastModifiedBy>Антон</cp:lastModifiedBy>
  <cp:revision>5</cp:revision>
  <dcterms:created xsi:type="dcterms:W3CDTF">2015-04-25T17:54:27Z</dcterms:created>
  <dcterms:modified xsi:type="dcterms:W3CDTF">2015-04-26T10:04:25Z</dcterms:modified>
</cp:coreProperties>
</file>