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BA07D3-0CDD-4D6F-8DB6-E5A1F635D70C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B87172-535D-44CF-91C4-D80C146A29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2934" y="662171"/>
            <a:ext cx="7631291" cy="1828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Мини-исследование</a:t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русскому языку.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104" y="2876813"/>
            <a:ext cx="7616239" cy="1524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«Глаголы, причастия </a:t>
            </a:r>
          </a:p>
          <a:p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частица НЕ»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68036" y="6018663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 ,2014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VasilevaVV\Desktop\Не с причастиям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69" y="3635831"/>
            <a:ext cx="1284260" cy="20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silevaVV\Desktop\Не с причастиями\безымянный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7" y="1206395"/>
            <a:ext cx="1239466" cy="19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3718" y="4650763"/>
            <a:ext cx="577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Воловикова А., Иванова К., Смирнова К., Раковский М., Николаева В.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«А» класс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 Васильева В.В.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248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690" y="462741"/>
            <a:ext cx="6987933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доказать: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Глаголы и причастия с НЕ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пишутся </a:t>
            </a:r>
            <a:r>
              <a:rPr lang="ru-RU" sz="40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7" y="3068241"/>
            <a:ext cx="1608932" cy="27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60" y="327546"/>
            <a:ext cx="8352428" cy="1405919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признаки. 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9778" y="1733465"/>
            <a:ext cx="8261873" cy="3603812"/>
          </a:xfrm>
          <a:ln w="38100">
            <a:solidFill>
              <a:srgbClr val="80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Причастие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глагол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у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слышанный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услышать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2. Значение (действие предмета)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(проявляющийся во времени признак предмета по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 действию).  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3. Роль в предложении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</a:t>
            </a:r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прочитать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 </a:t>
            </a:r>
            <a:r>
              <a:rPr lang="ru-RU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прочитан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4. Вид, время.                                                                                     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3485" y="4503762"/>
            <a:ext cx="14057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47957" y="4490115"/>
            <a:ext cx="1272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81" y="4224233"/>
            <a:ext cx="1172203" cy="20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6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945" y="548909"/>
            <a:ext cx="9806607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 суффиксов причастий наст. </a:t>
            </a:r>
            <a:r>
              <a:rPr lang="ru-RU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зависит от спряжения глаголов. 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946" y="2272852"/>
            <a:ext cx="2523978" cy="18882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-УЩ-</a:t>
            </a:r>
            <a:endParaRPr lang="en-US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-ЮЩ-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28946" y="4284707"/>
            <a:ext cx="2523978" cy="1888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-АЩ-</a:t>
            </a:r>
            <a:endParaRPr lang="en-US" sz="39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9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-ЯЩ-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9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dirty="0" smtClean="0"/>
              <a:t>                                          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55565" y="1910687"/>
            <a:ext cx="493594" cy="348519"/>
            <a:chOff x="1555565" y="1910687"/>
            <a:chExt cx="493594" cy="34851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555565" y="1910688"/>
              <a:ext cx="245939" cy="348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1801504" y="1910687"/>
              <a:ext cx="247655" cy="3485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1678534" y="2883874"/>
            <a:ext cx="493594" cy="348519"/>
            <a:chOff x="1555565" y="1910687"/>
            <a:chExt cx="493594" cy="348519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555565" y="1910688"/>
              <a:ext cx="245939" cy="348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1801504" y="1910687"/>
              <a:ext cx="247655" cy="3485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трелка влево 13"/>
          <p:cNvSpPr/>
          <p:nvPr/>
        </p:nvSpPr>
        <p:spPr>
          <a:xfrm>
            <a:off x="2867655" y="2637433"/>
            <a:ext cx="1951561" cy="719915"/>
          </a:xfrm>
          <a:prstGeom prst="lef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762398" y="2637433"/>
            <a:ext cx="2523978" cy="1316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9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</a:t>
            </a:r>
            <a:r>
              <a:rPr lang="ru-RU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                                                     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583279" y="4880311"/>
            <a:ext cx="493594" cy="348519"/>
            <a:chOff x="1555565" y="1910687"/>
            <a:chExt cx="493594" cy="34851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555565" y="1910688"/>
              <a:ext cx="245939" cy="348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1801504" y="1910687"/>
              <a:ext cx="247655" cy="3485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1584137" y="3888779"/>
            <a:ext cx="493594" cy="348519"/>
            <a:chOff x="1555565" y="1910687"/>
            <a:chExt cx="493594" cy="348519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55565" y="1910688"/>
              <a:ext cx="245939" cy="348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1801504" y="1910687"/>
              <a:ext cx="247655" cy="3485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Стрелка влево 21"/>
          <p:cNvSpPr/>
          <p:nvPr/>
        </p:nvSpPr>
        <p:spPr>
          <a:xfrm>
            <a:off x="2777143" y="4496302"/>
            <a:ext cx="1951561" cy="719915"/>
          </a:xfrm>
          <a:prstGeom prst="left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762398" y="4396360"/>
            <a:ext cx="2523978" cy="1316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9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</a:t>
            </a:r>
            <a:r>
              <a:rPr lang="ru-RU" sz="9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                                                     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7" y="3068241"/>
            <a:ext cx="1608932" cy="27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7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73368"/>
              </p:ext>
            </p:extLst>
          </p:nvPr>
        </p:nvGraphicFramePr>
        <p:xfrm>
          <a:off x="923365" y="759865"/>
          <a:ext cx="10309410" cy="562115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181599"/>
                <a:gridCol w="5127811"/>
              </a:tblGrid>
              <a:tr h="280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Глагол 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Причастие 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6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РАЗДЕЛЬНО    С   НЕ    ПИШУТСЯ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96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почти все глаголы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(Собрание </a:t>
                      </a: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закончилось.)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краткие причастия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(Собрание 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закончено.)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0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если есть противопоставление с союзом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просохшая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влажная земля)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полные причастия с зависимыми словами (в причастных оборотах)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 ещё   </a:t>
                      </a: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просохшая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утру земля)</a:t>
                      </a:r>
                      <a:endParaRPr lang="ru-RU" sz="16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2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СЛИТНО С НЕ ПИШУТСЯ,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если глагол или причастие 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</a:rPr>
                        <a:t>не употребляется без 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rgbClr val="8000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</a:rPr>
                        <a:t>годовать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навидеть, </a:t>
                      </a:r>
                      <a:r>
                        <a:rPr lang="ru-RU" sz="1600" dirty="0">
                          <a:solidFill>
                            <a:srgbClr val="8000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</a:rPr>
                        <a:t>здоровиться и т.д.)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не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</a:rPr>
                        <a:t>навидящий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</a:rPr>
                        <a:t>ложь, 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effectLst/>
                        </a:rPr>
                        <a:t>не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</a:rPr>
                        <a:t>годующий по поводу отъезда)</a:t>
                      </a:r>
                      <a:endParaRPr lang="ru-RU" sz="1600" b="1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89" marR="40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974541" y="4025153"/>
            <a:ext cx="0" cy="34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744636" y="4025153"/>
            <a:ext cx="0" cy="340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53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504967"/>
            <a:ext cx="9286993" cy="10781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Наше утверждение</a:t>
            </a: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верно! 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590" y="1900893"/>
            <a:ext cx="8261873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Написание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глаголов и причастий с НЕ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совпадают по 2-м пунктам.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67" y="4424933"/>
            <a:ext cx="3164254" cy="2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838" y="382137"/>
            <a:ext cx="9286993" cy="12282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Но мы заметили: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1004" y="1873597"/>
            <a:ext cx="8261873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причастий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и другие условия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написания с НЕ!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9" y="4059518"/>
            <a:ext cx="3070462" cy="22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9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0" y="558276"/>
            <a:ext cx="9286993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сравнения мы пользовались учебной литературой</a:t>
            </a:r>
            <a:r>
              <a: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Ладыженская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учебник «Русский язык» 5 класс.-М.: «Просвещение», 2011г.,с.242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М.Т. Баранов учебник «Русский язык» 7 класс.-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М.: «Просвещение», 2011г.,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с.67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О.Д. Ушакова «Русский язык. Вся орфография в таблицах и схемах».- М.: «Литера»,2013г.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43" y="4193212"/>
            <a:ext cx="1431878" cy="20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0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963" y="476389"/>
            <a:ext cx="9286993" cy="12024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Спасибо за внимание!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7419" y="1503636"/>
            <a:ext cx="4859512" cy="2671107"/>
          </a:xfrm>
          <a:ln w="38100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исследованием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работали ученики 8А класса: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Раковский Максим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(презентация)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Безрученко Михаил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(оформление)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 Кирилл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(оформление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Шмелькова</a:t>
            </a: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(презентация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Ксантопуло</a:t>
            </a:r>
            <a:r>
              <a:rPr 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Алёна </a:t>
            </a: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(текст  выступления)</a:t>
            </a:r>
            <a:endParaRPr lang="ru-RU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VasilevaVV\Desktop\Не с причастиями\DSCN5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99" y="1328831"/>
            <a:ext cx="2267703" cy="170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ilevaVV\Desktop\Не с причастиями\DSCN52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87" y="4365122"/>
            <a:ext cx="2761130" cy="23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silevaVV\Desktop\Не с причастиями\DSCN5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1943">
            <a:off x="8462810" y="4052492"/>
            <a:ext cx="2400113" cy="18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silevaVV\Desktop\Не с причастиями\DSCN5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062">
            <a:off x="1257767" y="4062843"/>
            <a:ext cx="1960562" cy="19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asilevaVV\Desktop\Не с причастиями\DSCN51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7" y="1328830"/>
            <a:ext cx="2914476" cy="21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98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123</TotalTime>
  <Words>294</Words>
  <Application>Microsoft Office PowerPoint</Application>
  <PresentationFormat>Произвольный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Мини-исследование  по русскому языку.</vt:lpstr>
      <vt:lpstr>                          Нужно доказать:</vt:lpstr>
      <vt:lpstr>                        Общие признаки. </vt:lpstr>
      <vt:lpstr>Написание суффиксов причастий наст. вр. зависит от спряжения глаголов. </vt:lpstr>
      <vt:lpstr>Презентация PowerPoint</vt:lpstr>
      <vt:lpstr>             Наше утверждение верно! </vt:lpstr>
      <vt:lpstr>       Но мы заметили:</vt:lpstr>
      <vt:lpstr>Для сравнения мы пользовались учебной литературой. </vt:lpstr>
      <vt:lpstr>    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Мини-исследование по русскому языку.</dc:title>
  <dc:creator>User</dc:creator>
  <cp:lastModifiedBy>VasilevaVV</cp:lastModifiedBy>
  <cp:revision>18</cp:revision>
  <dcterms:created xsi:type="dcterms:W3CDTF">2014-11-15T06:05:55Z</dcterms:created>
  <dcterms:modified xsi:type="dcterms:W3CDTF">2015-02-18T16:52:42Z</dcterms:modified>
</cp:coreProperties>
</file>