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8" r:id="rId6"/>
    <p:sldId id="267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 snapToGrid="0">
      <p:cViewPr varScale="1">
        <p:scale>
          <a:sx n="78" d="100"/>
          <a:sy n="78" d="100"/>
        </p:scale>
        <p:origin x="12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993D6-D67E-4280-B2A3-AEEBFAFAB5F2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CB04-AB87-49D1-ADF5-C8C6601491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770" y="2501666"/>
            <a:ext cx="100663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PROTECTION OF THE ENVIRONMENT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8186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856" y="1531088"/>
            <a:ext cx="9626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Ex. 8 p.65-read the poem and tell who is speaking in it.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Why are they speaking in such </a:t>
            </a:r>
            <a:r>
              <a:rPr lang="en-US" sz="2400" b="1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a way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3102" y="31170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210" y="742600"/>
            <a:ext cx="124308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Цели</a:t>
            </a:r>
            <a:r>
              <a:rPr lang="ru-RU" sz="3600" b="1" dirty="0" smtClean="0"/>
              <a:t>: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u="sng" dirty="0"/>
              <a:t>Развивающие: </a:t>
            </a:r>
            <a:r>
              <a:rPr lang="ru-RU" sz="3600" dirty="0"/>
              <a:t>развитие способности к обобщению и </a:t>
            </a:r>
            <a:r>
              <a:rPr lang="ru-RU" sz="3600" dirty="0" smtClean="0"/>
              <a:t>интерпретации;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u="sng" dirty="0"/>
              <a:t>Воспитательные: </a:t>
            </a:r>
            <a:r>
              <a:rPr lang="ru-RU" sz="3600" dirty="0"/>
              <a:t>формирование способности осознавать экологические проблемы и необходимости помочь природе;</a:t>
            </a:r>
            <a:br>
              <a:rPr lang="ru-RU" sz="3600" dirty="0"/>
            </a:br>
            <a:r>
              <a:rPr lang="ru-RU" sz="3600" b="1" u="sng" dirty="0"/>
              <a:t>Учебные: </a:t>
            </a:r>
            <a:r>
              <a:rPr lang="ru-RU" sz="3600" dirty="0"/>
              <a:t>развитие речевых навыков по теме.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8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lgerian" panose="04020705040A02060702" pitchFamily="82" charset="0"/>
              </a:rPr>
              <a:t>3 R’s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604869" y="1690688"/>
            <a:ext cx="38602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</a:t>
            </a:r>
          </a:p>
          <a:p>
            <a:endParaRPr lang="en-US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</a:p>
          <a:p>
            <a:endParaRPr lang="en-US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25" y="4784206"/>
            <a:ext cx="1566862" cy="1738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25" y="1524878"/>
            <a:ext cx="2122617" cy="13852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61" y="3637594"/>
            <a:ext cx="1871566" cy="166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86" b="879"/>
          <a:stretch/>
        </p:blipFill>
        <p:spPr>
          <a:xfrm>
            <a:off x="2479154" y="-135138"/>
            <a:ext cx="6825484" cy="69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996" y="12546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Ecological problems</a:t>
            </a:r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27" y="2967135"/>
            <a:ext cx="8397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Killing animals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Cutting down the trees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P</a:t>
            </a:r>
            <a:r>
              <a:rPr lang="en-US" sz="5400" b="1" dirty="0" smtClean="0">
                <a:solidFill>
                  <a:schemeClr val="bg1"/>
                </a:solidFill>
              </a:rPr>
              <a:t>ollution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621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92" y="1857330"/>
            <a:ext cx="7613365" cy="4271621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JOT THOUGHTS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2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086" y="-12589"/>
            <a:ext cx="9332277" cy="58369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TIC-TAC-TOE</a:t>
            </a:r>
          </a:p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sentences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066" y="1630680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56211" y="3093719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6211" y="4556759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49338" y="4594859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0111" y="3093719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90111" y="1596390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324012" y="1596390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24012" y="3044192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44741" y="4625340"/>
            <a:ext cx="1840229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954531" y="1348740"/>
            <a:ext cx="7875269" cy="449199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2056211" y="1348740"/>
            <a:ext cx="7773591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907336" y="1768773"/>
            <a:ext cx="13996" cy="40679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32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5603029" y="0"/>
            <a:ext cx="32227" cy="209006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4049487" y="2062067"/>
            <a:ext cx="1497559" cy="109168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626350" y="2090059"/>
            <a:ext cx="1464910" cy="1194318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1637" y="3147237"/>
            <a:ext cx="1401903" cy="1539063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554982" y="3296093"/>
            <a:ext cx="1590097" cy="1481647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53941" y="3284379"/>
            <a:ext cx="2919399" cy="32979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424762" y="3125972"/>
            <a:ext cx="2688519" cy="19964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54981" y="4709160"/>
            <a:ext cx="37745" cy="214884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405074" y="566336"/>
            <a:ext cx="48541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obligatory characteristics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6025" y="538850"/>
            <a:ext cx="3398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obligatory characteristics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47307" y="3841263"/>
            <a:ext cx="143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0058" y="3827721"/>
            <a:ext cx="2267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pposite examples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63441" y="3131821"/>
            <a:ext cx="1965961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318437" y="0"/>
            <a:ext cx="1" cy="68580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952074" y="0"/>
            <a:ext cx="21266" cy="68580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818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think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44242" y="1759790"/>
            <a:ext cx="51758" cy="5098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8023" y="1915065"/>
            <a:ext cx="57279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first I thought that the environment is…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915065"/>
            <a:ext cx="5676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I know that the environment is…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53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81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Algerian</vt:lpstr>
      <vt:lpstr>Arial</vt:lpstr>
      <vt:lpstr>Arial Black</vt:lpstr>
      <vt:lpstr>Calibri</vt:lpstr>
      <vt:lpstr>Cooper Black</vt:lpstr>
      <vt:lpstr>Times New Roman</vt:lpstr>
      <vt:lpstr>Тема Office</vt:lpstr>
      <vt:lpstr>Презентация PowerPoint</vt:lpstr>
      <vt:lpstr>        </vt:lpstr>
      <vt:lpstr>3 R’s</vt:lpstr>
      <vt:lpstr>Презентация PowerPoint</vt:lpstr>
      <vt:lpstr>Ecological problems:</vt:lpstr>
      <vt:lpstr>JOT THOUGHTS</vt:lpstr>
      <vt:lpstr>Презентация PowerPoint</vt:lpstr>
      <vt:lpstr>Презентация PowerPoint</vt:lpstr>
      <vt:lpstr>Let’s think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27</cp:revision>
  <dcterms:created xsi:type="dcterms:W3CDTF">2014-11-28T16:33:49Z</dcterms:created>
  <dcterms:modified xsi:type="dcterms:W3CDTF">2016-01-02T08:28:14Z</dcterms:modified>
</cp:coreProperties>
</file>