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математики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2 классе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ТЕМА УРОКА :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« Сложение и вычитание </a:t>
            </a:r>
          </a:p>
          <a:p>
            <a:pPr>
              <a:buFont typeface="Wingdings" pitchFamily="2" charset="2"/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   двузначных чисел»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  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03009"/>
            <a:ext cx="2137544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знании – сила!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сканирование0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298" y="1714488"/>
            <a:ext cx="3857074" cy="4476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838200" y="4797425"/>
            <a:ext cx="8007350" cy="1298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prstMaterial="legacyMetal">
              <a:extrusionClr>
                <a:srgbClr val="000082"/>
              </a:extrusion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ru-RU" sz="3600" i="1" kern="10">
                <a:ln/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Arial"/>
                <a:cs typeface="Arial"/>
              </a:rPr>
              <a:t>Алексей Николаевич Толстой</a:t>
            </a:r>
          </a:p>
        </p:txBody>
      </p:sp>
      <p:pic>
        <p:nvPicPr>
          <p:cNvPr id="32776" name="Picture 8" descr="pt_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37449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92888" cy="36724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46 + 4            60 – 3          52 + 8          80 - 5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46 + 42          63 – 30        55 – 25        85 - 53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уравнения: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43 + х = 67                   35 – х = 15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36912" cy="33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задачи на смекалку: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Столяр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Джузеппе распилил бревно на 3 части. Сколько распилов он сделал? Распил – это место, где бревно распилили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дощечки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прямоугольной формы                          отпилили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угол.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 углов?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5146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84784"/>
            <a:ext cx="7621588" cy="47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Дуремар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ловил пиявок в пруду прямоугольной формы, длина которого 12 метров, а ширина 3 метра. Какова сумма длин сторон этого пруда?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Дуремар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поймал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9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больших и 5 маленьких пиявок. 6 больших пиявок он продал Карабасу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Барабасу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  Сколько пиявок у него осталось?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Пиявка –пресноводный червь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1762"/>
            <a:ext cx="6408712" cy="47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математики во 2 классе</vt:lpstr>
      <vt:lpstr>Презентация PowerPoint</vt:lpstr>
      <vt:lpstr>Вычислите:</vt:lpstr>
      <vt:lpstr>Решите уравнения:</vt:lpstr>
      <vt:lpstr>Решите задачи на смекалку:</vt:lpstr>
      <vt:lpstr>Задачи:</vt:lpstr>
      <vt:lpstr>Презентация PowerPoint</vt:lpstr>
      <vt:lpstr>Презентация PowerPoint</vt:lpstr>
      <vt:lpstr>Пиявка –пресноводный червь </vt:lpstr>
      <vt:lpstr>Презентация PowerPoint</vt:lpstr>
      <vt:lpstr>В знании – сила!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2 класс</dc:title>
  <dc:creator>Админ</dc:creator>
  <cp:lastModifiedBy>Админ</cp:lastModifiedBy>
  <cp:revision>9</cp:revision>
  <dcterms:created xsi:type="dcterms:W3CDTF">2015-11-29T00:32:32Z</dcterms:created>
  <dcterms:modified xsi:type="dcterms:W3CDTF">2016-01-10T07:15:16Z</dcterms:modified>
</cp:coreProperties>
</file>