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6" r:id="rId4"/>
    <p:sldId id="281" r:id="rId5"/>
    <p:sldId id="282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996633"/>
    <a:srgbClr val="CC3300"/>
    <a:srgbClr val="996600"/>
    <a:srgbClr val="CC0099"/>
    <a:srgbClr val="FF6699"/>
    <a:srgbClr val="0033CC"/>
    <a:srgbClr val="990033"/>
    <a:srgbClr val="3399FF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C1CB-0277-48D2-A77B-47DD4D7157D2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1953-DDDE-4735-A61F-05B2C53FB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C1CB-0277-48D2-A77B-47DD4D7157D2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1953-DDDE-4735-A61F-05B2C53FB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C1CB-0277-48D2-A77B-47DD4D7157D2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1953-DDDE-4735-A61F-05B2C53FB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C1CB-0277-48D2-A77B-47DD4D7157D2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1953-DDDE-4735-A61F-05B2C53FB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C1CB-0277-48D2-A77B-47DD4D7157D2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1953-DDDE-4735-A61F-05B2C53FB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C1CB-0277-48D2-A77B-47DD4D7157D2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1953-DDDE-4735-A61F-05B2C53FB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C1CB-0277-48D2-A77B-47DD4D7157D2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1953-DDDE-4735-A61F-05B2C53FB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C1CB-0277-48D2-A77B-47DD4D7157D2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1953-DDDE-4735-A61F-05B2C53FB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C1CB-0277-48D2-A77B-47DD4D7157D2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1953-DDDE-4735-A61F-05B2C53FB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C1CB-0277-48D2-A77B-47DD4D7157D2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1953-DDDE-4735-A61F-05B2C53FB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C1CB-0277-48D2-A77B-47DD4D7157D2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1953-DDDE-4735-A61F-05B2C53FB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CC1CB-0277-48D2-A77B-47DD4D7157D2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C1953-DDDE-4735-A61F-05B2C53FBD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\Desktop\&#1085;&#1077;&#1092;&#1090;&#1100;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\Desktop\&#1094;&#1099;&#1087;&#1083;&#1103;&#1090;&#1072;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file:///C:\Users\1\Desktop\&#1093;&#1088;&#1072;&#1084;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\Desktop\&#1075;&#1086;&#1088;&#1099;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file:///C:\Users\1\Desktop\&#1084;&#1086;&#1088;&#1077;.jpg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6369072"/>
          </a:xfrm>
        </p:spPr>
        <p:txBody>
          <a:bodyPr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Презентация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концерта-беседы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«Страна друзей»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273050"/>
            <a:ext cx="1928827" cy="101281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33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Баку</a:t>
            </a:r>
            <a:endParaRPr lang="ru-RU" sz="4000" dirty="0">
              <a:solidFill>
                <a:srgbClr val="3333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нефть.jpg" descr="C:\Users\1\Desktop\нефть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857488" y="785794"/>
            <a:ext cx="6072230" cy="5572164"/>
          </a:xfrm>
          <a:ln w="50800"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14282" y="2143116"/>
            <a:ext cx="2500330" cy="435771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66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Мой город родной</a:t>
            </a:r>
          </a:p>
          <a:p>
            <a:pPr algn="ctr"/>
            <a:r>
              <a:rPr lang="ru-RU" sz="3200" dirty="0" smtClean="0">
                <a:solidFill>
                  <a:srgbClr val="66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Рабочий,</a:t>
            </a:r>
          </a:p>
          <a:p>
            <a:pPr algn="ctr"/>
            <a:r>
              <a:rPr lang="ru-RU" sz="3200" dirty="0" smtClean="0">
                <a:solidFill>
                  <a:srgbClr val="66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Морской</a:t>
            </a:r>
          </a:p>
          <a:p>
            <a:pPr algn="ctr"/>
            <a:r>
              <a:rPr lang="ru-RU" sz="3200" dirty="0" smtClean="0">
                <a:solidFill>
                  <a:srgbClr val="66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еще – нефтяной!</a:t>
            </a:r>
            <a:endParaRPr lang="ru-RU" sz="3200" dirty="0">
              <a:solidFill>
                <a:srgbClr val="6666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29552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«Цыплята»</a:t>
            </a:r>
            <a:endParaRPr lang="ru-RU" b="1" dirty="0">
              <a:solidFill>
                <a:srgbClr val="FF99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цыплята.jpg" descr="C:\Users\1\Desktop\цыплята.jpg"/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642910" y="1214422"/>
            <a:ext cx="7858180" cy="5286412"/>
          </a:xfrm>
          <a:ln w="50800">
            <a:solidFill>
              <a:srgbClr val="CC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99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Дивный каменный цветок –</a:t>
            </a:r>
            <a:r>
              <a:rPr lang="ru-RU" sz="32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99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город Ереван!</a:t>
            </a:r>
            <a:endParaRPr lang="ru-RU" sz="3600" b="1" dirty="0">
              <a:solidFill>
                <a:srgbClr val="99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Содержимое 7" descr="Ереван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357298"/>
            <a:ext cx="3571900" cy="5286412"/>
          </a:xfrm>
          <a:ln w="38100">
            <a:solidFill>
              <a:srgbClr val="CCCC00"/>
            </a:solidFill>
          </a:ln>
        </p:spPr>
      </p:pic>
      <p:pic>
        <p:nvPicPr>
          <p:cNvPr id="12" name="Содержимое 11" descr="Ереван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357298"/>
            <a:ext cx="4929222" cy="5286412"/>
          </a:xfrm>
          <a:ln w="3810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2357453" cy="92869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99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Севан</a:t>
            </a:r>
            <a:endParaRPr lang="ru-RU" sz="4400" dirty="0">
              <a:solidFill>
                <a:srgbClr val="99663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1" y="1857364"/>
            <a:ext cx="2571767" cy="47149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7777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«Самое большое из высоких озер и самое высокое из больших»</a:t>
            </a:r>
            <a:endParaRPr lang="ru-RU" sz="3200" dirty="0">
              <a:solidFill>
                <a:srgbClr val="77777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Содержимое 10" descr="Сев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642918"/>
            <a:ext cx="5786478" cy="5929354"/>
          </a:xfrm>
          <a:ln w="34925">
            <a:solidFill>
              <a:srgbClr val="33CC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972452" cy="7143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C0066"/>
                </a:solidFill>
              </a:rPr>
              <a:t>Армения</a:t>
            </a:r>
            <a:endParaRPr lang="ru-RU" sz="3200" b="1" dirty="0">
              <a:solidFill>
                <a:srgbClr val="CC00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714356"/>
            <a:ext cx="2786082" cy="57150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66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Страна гор</a:t>
            </a:r>
            <a:endParaRPr lang="ru-RU" sz="2000" dirty="0">
              <a:solidFill>
                <a:srgbClr val="66663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29388" y="714356"/>
            <a:ext cx="2500330" cy="57150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Страна камней</a:t>
            </a:r>
            <a:endParaRPr lang="ru-RU" sz="2000" dirty="0">
              <a:solidFill>
                <a:srgbClr val="0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Содержимое 7" descr="камни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72166" y="1571612"/>
            <a:ext cx="2857552" cy="4929222"/>
          </a:xfr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храм.jpg" descr="C:\Users\1\Desktop\храм.jpg"/>
          <p:cNvPicPr>
            <a:picLocks noGrp="1" noChangeAspect="1"/>
          </p:cNvPicPr>
          <p:nvPr>
            <p:ph sz="half" idx="2"/>
          </p:nvPr>
        </p:nvPicPr>
        <p:blipFill>
          <a:blip r:embed="rId3" r:link="rId4"/>
          <a:stretch>
            <a:fillRect/>
          </a:stretch>
        </p:blipFill>
        <p:spPr>
          <a:xfrm>
            <a:off x="214282" y="1571612"/>
            <a:ext cx="5643602" cy="4929222"/>
          </a:xfr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04389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Камни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1604" y="642919"/>
            <a:ext cx="2071702" cy="57150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Гранит</a:t>
            </a:r>
            <a:endParaRPr lang="ru-RU" dirty="0">
              <a:solidFill>
                <a:srgbClr val="CC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Содержимое 6" descr="гранит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4286280" cy="5143536"/>
          </a:xfrm>
          <a:ln w="34925">
            <a:solidFill>
              <a:srgbClr val="CC000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72198" y="571481"/>
            <a:ext cx="2357454" cy="64294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Мрамор</a:t>
            </a:r>
            <a:endParaRPr lang="ru-RU" dirty="0">
              <a:solidFill>
                <a:srgbClr val="99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Содержимое 7" descr="мрамор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1428736"/>
            <a:ext cx="4214842" cy="5143536"/>
          </a:xfrm>
          <a:ln w="44450">
            <a:solidFill>
              <a:srgbClr val="5F5F5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Базальт</a:t>
            </a:r>
            <a:endParaRPr lang="ru-RU" sz="2800" b="1" dirty="0">
              <a:solidFill>
                <a:srgbClr val="6666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Содержимое 3" descr="базаль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928670"/>
            <a:ext cx="8001056" cy="5500726"/>
          </a:xfrm>
          <a:ln w="50800">
            <a:solidFill>
              <a:srgbClr val="99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Туф</a:t>
            </a:r>
            <a:r>
              <a:rPr lang="ru-RU" sz="4000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строительный материал</a:t>
            </a:r>
            <a:endParaRPr lang="ru-RU" sz="4000" dirty="0">
              <a:solidFill>
                <a:srgbClr val="99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Содержимое 6" descr="туф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5072098" cy="5143536"/>
          </a:xfrm>
          <a:ln w="44450">
            <a:solidFill>
              <a:srgbClr val="CC9900"/>
            </a:solidFill>
          </a:ln>
        </p:spPr>
      </p:pic>
      <p:pic>
        <p:nvPicPr>
          <p:cNvPr id="8" name="Содержимое 7" descr="туф1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0694" y="1285860"/>
            <a:ext cx="3429024" cy="5143536"/>
          </a:xfrm>
          <a:ln w="50800">
            <a:solidFill>
              <a:srgbClr val="33CC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0298" y="5715016"/>
            <a:ext cx="4778390" cy="50006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Лезгинка</a:t>
            </a:r>
            <a:endParaRPr lang="ru-RU" sz="3200" dirty="0"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3108" y="6143644"/>
            <a:ext cx="5357850" cy="50006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Танец мира, любви и дружбы</a:t>
            </a:r>
            <a:endParaRPr lang="ru-RU" sz="2400" dirty="0">
              <a:solidFill>
                <a:srgbClr val="0066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 descr="лезгинка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522" b="6522"/>
          <a:stretch>
            <a:fillRect/>
          </a:stretch>
        </p:blipFill>
        <p:spPr>
          <a:xfrm>
            <a:off x="1000100" y="285728"/>
            <a:ext cx="7215238" cy="5286412"/>
          </a:xfrm>
          <a:ln w="3810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Средняя Азия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Содержимое 4" descr="Азия1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5214974" cy="4786346"/>
          </a:xfrm>
          <a:ln w="31750"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Содержимое 9" descr="канал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72132" y="1571612"/>
            <a:ext cx="3357586" cy="4786346"/>
          </a:xfrm>
          <a:ln w="31750">
            <a:solidFill>
              <a:srgbClr val="9966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00232" y="5500702"/>
            <a:ext cx="5129210" cy="57150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D6009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Россия – родина моя</a:t>
            </a:r>
            <a:endParaRPr lang="ru-RU" sz="3200" dirty="0">
              <a:solidFill>
                <a:srgbClr val="D6009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71538" y="6143644"/>
            <a:ext cx="6929486" cy="5000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66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Протяженность территории – </a:t>
            </a:r>
            <a:r>
              <a:rPr lang="ru-RU" sz="2000" b="1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17075, 4 кв. км</a:t>
            </a:r>
            <a:endParaRPr lang="ru-RU" sz="2000" b="1" dirty="0">
              <a:solidFill>
                <a:srgbClr val="CC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C:\Users\1\Desktop\карт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346" r="16346"/>
          <a:stretch>
            <a:fillRect/>
          </a:stretch>
        </p:blipFill>
        <p:spPr bwMode="auto">
          <a:xfrm>
            <a:off x="785786" y="285728"/>
            <a:ext cx="7643866" cy="5000660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357166"/>
            <a:ext cx="2714644" cy="78581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Хлопок</a:t>
            </a:r>
            <a:endParaRPr lang="ru-RU" sz="4000" dirty="0">
              <a:solidFill>
                <a:srgbClr val="CC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Содержимое 7" descr="хлопок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0430" y="642918"/>
            <a:ext cx="5429288" cy="5857916"/>
          </a:xfrm>
          <a:ln w="38100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14283" y="1714488"/>
            <a:ext cx="3071834" cy="4572032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Пахта-пахта-пахтаой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Им богат мой край родной!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Меньше звезд на небесах,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Чем пушинок на полях.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Изделия из хлопка</a:t>
            </a:r>
            <a:endParaRPr lang="ru-RU" sz="3600" b="1" dirty="0">
              <a:solidFill>
                <a:srgbClr val="66663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480" y="1142984"/>
            <a:ext cx="2428892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Ткани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Содержимое 6" descr="ткань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2071678"/>
            <a:ext cx="4283106" cy="4429156"/>
          </a:xfrm>
          <a:ln w="38100">
            <a:solidFill>
              <a:srgbClr val="33CCCC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7884" y="928670"/>
            <a:ext cx="2828916" cy="50006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66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Одежда</a:t>
            </a:r>
            <a:endParaRPr lang="ru-RU" dirty="0">
              <a:solidFill>
                <a:srgbClr val="6699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Содержимое 7" descr="одежда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1571612"/>
            <a:ext cx="4286280" cy="4357718"/>
          </a:xfrm>
          <a:ln w="4445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9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Тутовый шелкопряд</a:t>
            </a:r>
            <a:endParaRPr lang="ru-RU" sz="3600" b="1" dirty="0">
              <a:solidFill>
                <a:srgbClr val="99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Содержимое 10" descr="куколки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0760" y="1285860"/>
            <a:ext cx="2928958" cy="4786346"/>
          </a:xfrm>
          <a:ln w="41275">
            <a:solidFill>
              <a:srgbClr val="FFCC66"/>
            </a:solidFill>
          </a:ln>
        </p:spPr>
      </p:pic>
      <p:pic>
        <p:nvPicPr>
          <p:cNvPr id="9" name="Содержимое 8" descr="дерево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285860"/>
            <a:ext cx="5572164" cy="4786346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214290"/>
            <a:ext cx="7901014" cy="8572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9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Ткачи - шелкопряды</a:t>
            </a:r>
            <a:endParaRPr lang="ru-RU" sz="3600" b="1" dirty="0">
              <a:solidFill>
                <a:srgbClr val="99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Содержимое 7" descr="кокон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3429024" cy="4786346"/>
          </a:xfr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9" name="Содержимое 8" descr="шелк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86182" y="1428736"/>
            <a:ext cx="5143536" cy="4786346"/>
          </a:xfrm>
          <a:ln w="38100">
            <a:solidFill>
              <a:srgbClr val="9933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6429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Изделия из шелка</a:t>
            </a:r>
            <a:endParaRPr lang="ru-RU" sz="3600" b="1" dirty="0">
              <a:solidFill>
                <a:srgbClr val="6666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5918" y="1142984"/>
            <a:ext cx="1785950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C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Ткань</a:t>
            </a:r>
            <a:endParaRPr lang="ru-RU" dirty="0">
              <a:solidFill>
                <a:srgbClr val="CC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Содержимое 6" descr="шелк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2071678"/>
            <a:ext cx="4286280" cy="4429156"/>
          </a:xfrm>
          <a:ln w="38100">
            <a:solidFill>
              <a:srgbClr val="FFCCFF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5074" y="1000108"/>
            <a:ext cx="2471726" cy="50006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99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Ковер</a:t>
            </a:r>
            <a:endParaRPr lang="ru-RU" dirty="0">
              <a:solidFill>
                <a:srgbClr val="99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Содержимое 7" descr="ковер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1714488"/>
            <a:ext cx="4286280" cy="4286280"/>
          </a:xfr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5984" y="5715016"/>
            <a:ext cx="4992704" cy="4286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99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Танцы  Средней Азии</a:t>
            </a:r>
            <a:endParaRPr lang="ru-RU" sz="2800" dirty="0">
              <a:solidFill>
                <a:srgbClr val="99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Рисунок 9" descr="танцы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992" r="4992"/>
          <a:stretch>
            <a:fillRect/>
          </a:stretch>
        </p:blipFill>
        <p:spPr>
          <a:xfrm>
            <a:off x="642910" y="428604"/>
            <a:ext cx="7929618" cy="5072098"/>
          </a:xfrm>
          <a:ln w="34925">
            <a:solidFill>
              <a:schemeClr val="accent6"/>
            </a:solidFill>
          </a:ln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14348" y="6143644"/>
            <a:ext cx="8215370" cy="5000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Самое яркое развлечение на праздниках и свадьбах</a:t>
            </a:r>
            <a:endParaRPr lang="ru-RU" sz="2000" b="1" dirty="0">
              <a:solidFill>
                <a:srgbClr val="CC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428604"/>
            <a:ext cx="2786082" cy="71438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3399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Дойра</a:t>
            </a:r>
            <a:endParaRPr lang="ru-RU" sz="3600" dirty="0">
              <a:solidFill>
                <a:srgbClr val="3399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71472" y="1857364"/>
            <a:ext cx="3500462" cy="47149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Ударный музыкальный инструмент типа бубна.</a:t>
            </a:r>
          </a:p>
          <a:p>
            <a:pPr algn="ctr"/>
            <a:r>
              <a:rPr lang="ru-RU" sz="3200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Распространен в Узбекистане, Таджикистане.</a:t>
            </a:r>
            <a:endParaRPr lang="ru-RU" sz="3200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Содержимое 8" descr="дойра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571480"/>
            <a:ext cx="4143404" cy="5872980"/>
          </a:xfrm>
          <a:ln w="381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5643578"/>
            <a:ext cx="7500990" cy="5715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Дружба народов навеки жива!</a:t>
            </a:r>
            <a:endParaRPr lang="ru-RU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Рисунок 6" descr="дружба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5" r="35"/>
          <a:stretch>
            <a:fillRect/>
          </a:stretch>
        </p:blipFill>
        <p:spPr>
          <a:xfrm>
            <a:off x="857224" y="285728"/>
            <a:ext cx="7500990" cy="5173679"/>
          </a:xfrm>
          <a:ln w="34925">
            <a:solidFill>
              <a:srgbClr val="0099FF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00100" y="6286520"/>
            <a:ext cx="7858180" cy="35719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9900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дружбу и согласие всех национальностей страны!</a:t>
            </a:r>
            <a:endParaRPr lang="ru-RU" sz="1800" b="1" dirty="0">
              <a:solidFill>
                <a:srgbClr val="99003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C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Шире круг, шире круг, музыка зовет</a:t>
            </a:r>
            <a:br>
              <a:rPr lang="ru-RU" sz="3200" dirty="0" smtClean="0">
                <a:solidFill>
                  <a:srgbClr val="CC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dirty="0" smtClean="0">
                <a:solidFill>
                  <a:srgbClr val="CC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Всех друзей, всех подруг в шумный хоровод!</a:t>
            </a:r>
            <a:endParaRPr lang="ru-RU" sz="3200" dirty="0">
              <a:solidFill>
                <a:srgbClr val="CC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Содержимое 8" descr="дружб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928802"/>
            <a:ext cx="4786346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Моя Россия</a:t>
            </a:r>
            <a:endParaRPr lang="ru-RU" sz="3600" b="1" dirty="0">
              <a:solidFill>
                <a:srgbClr val="CC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 descr="C:\Users\1\Desktop\дерев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071546"/>
            <a:ext cx="3959454" cy="5429288"/>
          </a:xfrm>
          <a:ln w="34925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026" name="Picture 2" descr="C:\Users\1\Desktop\ромаш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357686" y="1071546"/>
            <a:ext cx="4572032" cy="5429288"/>
          </a:xfrm>
          <a:prstGeom prst="rect">
            <a:avLst/>
          </a:prstGeom>
          <a:noFill/>
          <a:ln w="34925">
            <a:solidFill>
              <a:srgbClr val="99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4929198"/>
            <a:ext cx="5357850" cy="164307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Нация</a:t>
            </a:r>
            <a:endParaRPr lang="ru-RU" sz="5400" dirty="0">
              <a:solidFill>
                <a:srgbClr val="FF66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285728"/>
            <a:ext cx="8429683" cy="392909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 людей, занимающая определенную территорию, которой присущи свои традиции, свой язык, своя история.</a:t>
            </a:r>
            <a:endParaRPr lang="ru-RU" sz="4400" dirty="0">
              <a:solidFill>
                <a:srgbClr val="99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429420" cy="150019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C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Народ</a:t>
            </a:r>
            <a:endParaRPr lang="ru-RU" sz="7200" b="1" dirty="0">
              <a:solidFill>
                <a:srgbClr val="CC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57158" y="2071678"/>
            <a:ext cx="7500990" cy="4357718"/>
          </a:xfrm>
        </p:spPr>
        <p:txBody>
          <a:bodyPr>
            <a:noAutofit/>
          </a:bodyPr>
          <a:lstStyle/>
          <a:p>
            <a:pPr lvl="7">
              <a:buNone/>
            </a:pPr>
            <a:r>
              <a:rPr lang="ru-RU" sz="5400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 </a:t>
            </a:r>
          </a:p>
          <a:p>
            <a:pPr lvl="5">
              <a:buNone/>
            </a:pPr>
            <a:r>
              <a:rPr lang="ru-RU" sz="5400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население </a:t>
            </a:r>
          </a:p>
          <a:p>
            <a:pPr lvl="4" algn="ctr">
              <a:buNone/>
            </a:pPr>
            <a:r>
              <a:rPr lang="ru-RU" sz="5400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определенной </a:t>
            </a:r>
          </a:p>
          <a:p>
            <a:pPr lvl="6">
              <a:buNone/>
            </a:pPr>
            <a:r>
              <a:rPr lang="ru-RU" sz="5400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страны</a:t>
            </a:r>
            <a:endParaRPr lang="ru-RU" sz="5400" dirty="0">
              <a:solidFill>
                <a:srgbClr val="99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1941 - 1945</a:t>
            </a:r>
            <a:endParaRPr lang="ru-RU" b="1" dirty="0">
              <a:solidFill>
                <a:srgbClr val="FF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1\Desktop\вой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215238" cy="5143537"/>
          </a:xfrm>
          <a:prstGeom prst="rect">
            <a:avLst/>
          </a:prstGeom>
          <a:noFill/>
          <a:ln w="50800">
            <a:solidFill>
              <a:srgbClr val="33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2865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Добрые дела красят человека.</a:t>
            </a:r>
            <a:br>
              <a:rPr lang="ru-RU" sz="3200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 добрых дел нет доброго имени.</a:t>
            </a:r>
            <a:br>
              <a:rPr lang="ru-RU" sz="3200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Жизнь дана на добрые дела.</a:t>
            </a:r>
            <a:br>
              <a:rPr lang="ru-RU" sz="3200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Добрый человек в добре живет век.</a:t>
            </a:r>
            <a:br>
              <a:rPr lang="ru-RU" sz="3200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Доброму человеку весь мир – свой дом.</a:t>
            </a:r>
            <a:endParaRPr lang="ru-RU" sz="3200" b="1" dirty="0">
              <a:solidFill>
                <a:srgbClr val="99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358246" cy="50006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9966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Ты откуда, русская,  зародилась музыка?</a:t>
            </a:r>
            <a:endParaRPr lang="ru-RU" dirty="0">
              <a:solidFill>
                <a:srgbClr val="99663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half" idx="2"/>
          </p:nvPr>
        </p:nvSpPr>
        <p:spPr>
          <a:xfrm>
            <a:off x="214282" y="6143644"/>
            <a:ext cx="7500990" cy="500066"/>
          </a:xfrm>
        </p:spPr>
        <p:txBody>
          <a:bodyPr>
            <a:normAutofit/>
          </a:bodyPr>
          <a:lstStyle/>
          <a:p>
            <a:pPr lvl="3" algn="ctr"/>
            <a:r>
              <a:rPr lang="ru-RU" sz="2400" b="1" dirty="0" smtClean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песней на Руси родились!</a:t>
            </a:r>
          </a:p>
          <a:p>
            <a:endParaRPr lang="ru-RU" dirty="0"/>
          </a:p>
        </p:txBody>
      </p:sp>
      <p:pic>
        <p:nvPicPr>
          <p:cNvPr id="2050" name="Picture 2" descr="C:\Users\1\Desktop\песн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000924" cy="4786346"/>
          </a:xfrm>
          <a:prstGeom prst="rect">
            <a:avLst/>
          </a:prstGeom>
          <a:noFill/>
          <a:ln w="50800">
            <a:solidFill>
              <a:srgbClr val="FFCC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043890" cy="50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Кавказ</a:t>
            </a:r>
            <a:endParaRPr lang="ru-RU" sz="2800" b="1" dirty="0">
              <a:solidFill>
                <a:srgbClr val="A5002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34" y="857232"/>
            <a:ext cx="4214842" cy="35719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Солнечный край</a:t>
            </a:r>
            <a:endParaRPr lang="ru-RU" sz="2000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143636" y="785794"/>
            <a:ext cx="2000264" cy="4286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C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Страна гор</a:t>
            </a:r>
            <a:endParaRPr lang="ru-RU" sz="2000" dirty="0">
              <a:solidFill>
                <a:srgbClr val="CC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горы.jpg" descr="C:\Users\1\Desktop\горы.jpg"/>
          <p:cNvPicPr>
            <a:picLocks noGrp="1" noChangeAspect="1"/>
          </p:cNvPicPr>
          <p:nvPr>
            <p:ph sz="quarter" idx="4"/>
          </p:nvPr>
        </p:nvPicPr>
        <p:blipFill>
          <a:blip r:embed="rId2" r:link="rId3"/>
          <a:stretch>
            <a:fillRect/>
          </a:stretch>
        </p:blipFill>
        <p:spPr>
          <a:xfrm>
            <a:off x="5143504" y="1357298"/>
            <a:ext cx="3786214" cy="5214974"/>
          </a:xfr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9" name="море.jpg" descr="C:\Users\1\Desktop\море.jpg"/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214282" y="1357298"/>
            <a:ext cx="4714908" cy="5214974"/>
          </a:xfrm>
          <a:ln w="38100">
            <a:solidFill>
              <a:srgbClr val="FF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1001</TotalTime>
  <Words>199</Words>
  <Application>Microsoft Office PowerPoint</Application>
  <PresentationFormat>Экран (4:3)</PresentationFormat>
  <Paragraphs>59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 концерта-беседы «Страна друзей»</vt:lpstr>
      <vt:lpstr>Россия – родина моя</vt:lpstr>
      <vt:lpstr>Моя Россия</vt:lpstr>
      <vt:lpstr>Нация</vt:lpstr>
      <vt:lpstr>Народ</vt:lpstr>
      <vt:lpstr>1941 - 1945</vt:lpstr>
      <vt:lpstr>Добрые дела красят человека.  Без добрых дел нет доброго имени.  Жизнь дана на добрые дела.  Добрый человек в добре живет век.  Доброму человеку весь мир – свой дом.</vt:lpstr>
      <vt:lpstr>Ты откуда, русская,  зародилась музыка?</vt:lpstr>
      <vt:lpstr>Кавказ</vt:lpstr>
      <vt:lpstr>Баку</vt:lpstr>
      <vt:lpstr>«Цыплята»</vt:lpstr>
      <vt:lpstr>Дивный каменный цветок – город Ереван!</vt:lpstr>
      <vt:lpstr>Севан</vt:lpstr>
      <vt:lpstr>Армения</vt:lpstr>
      <vt:lpstr>Камни</vt:lpstr>
      <vt:lpstr>Базальт</vt:lpstr>
      <vt:lpstr>Туф – строительный материал</vt:lpstr>
      <vt:lpstr>Лезгинка</vt:lpstr>
      <vt:lpstr>Средняя Азия</vt:lpstr>
      <vt:lpstr>Хлопок</vt:lpstr>
      <vt:lpstr>Изделия из хлопка</vt:lpstr>
      <vt:lpstr>Тутовый шелкопряд</vt:lpstr>
      <vt:lpstr>Ткачи - шелкопряды</vt:lpstr>
      <vt:lpstr>Изделия из шелка</vt:lpstr>
      <vt:lpstr>Танцы  Средней Азии</vt:lpstr>
      <vt:lpstr>Дойра</vt:lpstr>
      <vt:lpstr>Дружба народов навеки жива!</vt:lpstr>
      <vt:lpstr>Шире круг, шире круг, музыка зовет Всех друзей, всех подруг в шумный хоровод!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Россия</dc:title>
  <dc:creator>1</dc:creator>
  <cp:lastModifiedBy>1</cp:lastModifiedBy>
  <cp:revision>115</cp:revision>
  <dcterms:created xsi:type="dcterms:W3CDTF">2012-03-12T12:38:36Z</dcterms:created>
  <dcterms:modified xsi:type="dcterms:W3CDTF">2016-01-23T12:20:12Z</dcterms:modified>
</cp:coreProperties>
</file>