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0E7F1"/>
    <a:srgbClr val="1D1799"/>
    <a:srgbClr val="660066"/>
    <a:srgbClr val="FF9900"/>
    <a:srgbClr val="129E23"/>
    <a:srgbClr val="DBFDD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9108-AD9F-459C-9588-EE680981CB4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CFE0-76F2-4F96-B0F4-79AE1556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9.png"/><Relationship Id="rId18" Type="http://schemas.openxmlformats.org/officeDocument/2006/relationships/image" Target="../media/image51.png"/><Relationship Id="rId26" Type="http://schemas.openxmlformats.org/officeDocument/2006/relationships/image" Target="../media/image36.png"/><Relationship Id="rId3" Type="http://schemas.openxmlformats.org/officeDocument/2006/relationships/image" Target="../media/image42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image" Target="../media/image48.png"/><Relationship Id="rId17" Type="http://schemas.openxmlformats.org/officeDocument/2006/relationships/image" Target="../media/image22.png"/><Relationship Id="rId25" Type="http://schemas.openxmlformats.org/officeDocument/2006/relationships/image" Target="../media/image54.png"/><Relationship Id="rId2" Type="http://schemas.openxmlformats.org/officeDocument/2006/relationships/image" Target="../media/image41.png"/><Relationship Id="rId16" Type="http://schemas.openxmlformats.org/officeDocument/2006/relationships/image" Target="../media/image35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24" Type="http://schemas.openxmlformats.org/officeDocument/2006/relationships/image" Target="../media/image34.png"/><Relationship Id="rId5" Type="http://schemas.openxmlformats.org/officeDocument/2006/relationships/image" Target="../media/image44.png"/><Relationship Id="rId15" Type="http://schemas.openxmlformats.org/officeDocument/2006/relationships/image" Target="../media/image32.png"/><Relationship Id="rId23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30.png"/><Relationship Id="rId14" Type="http://schemas.openxmlformats.org/officeDocument/2006/relationships/image" Target="../media/image50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772400" cy="214314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Обобщающий урок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английского языка 6 класс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 «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471488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Гасанова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Гасановна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«Средняя школа № 10»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57670"/>
            <a:ext cx="2786082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6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041529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the lesson and remember: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14620"/>
            <a:ext cx="708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“You are what you eat!”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6429420" cy="25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have you had for your breakfast this morning?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2799471"/>
          <a:ext cx="1143008" cy="365760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253218">
                <a:tc>
                  <a:txBody>
                    <a:bodyPr/>
                    <a:lstStyle/>
                    <a:p>
                      <a:r>
                        <a:rPr lang="en-US" dirty="0" smtClean="0"/>
                        <a:t>porridge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4288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7620" y="2786058"/>
          <a:ext cx="1248952" cy="365760"/>
        </p:xfrm>
        <a:graphic>
          <a:graphicData uri="http://schemas.openxmlformats.org/drawingml/2006/table">
            <a:tbl>
              <a:tblPr/>
              <a:tblGrid>
                <a:gridCol w="1248952"/>
              </a:tblGrid>
              <a:tr h="28575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Fried  eggs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85860"/>
            <a:ext cx="23574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58016" y="2757268"/>
          <a:ext cx="1000132" cy="365760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31454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Sausage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5"/>
            <a:ext cx="221457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4684542"/>
          <a:ext cx="2428893" cy="365760"/>
        </p:xfrm>
        <a:graphic>
          <a:graphicData uri="http://schemas.openxmlformats.org/drawingml/2006/table">
            <a:tbl>
              <a:tblPr/>
              <a:tblGrid>
                <a:gridCol w="2428893"/>
              </a:tblGrid>
              <a:tr h="295421">
                <a:tc>
                  <a:txBody>
                    <a:bodyPr/>
                    <a:lstStyle/>
                    <a:p>
                      <a:r>
                        <a:rPr lang="en-US" dirty="0" smtClean="0"/>
                        <a:t>Coffee,</a:t>
                      </a:r>
                      <a:r>
                        <a:rPr lang="en-US" baseline="0" dirty="0" smtClean="0"/>
                        <a:t> bakery products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3" y="3286124"/>
            <a:ext cx="242889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00496" y="4684542"/>
          <a:ext cx="1357322" cy="379827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379827">
                <a:tc>
                  <a:txBody>
                    <a:bodyPr/>
                    <a:lstStyle/>
                    <a:p>
                      <a:r>
                        <a:rPr lang="en-US" dirty="0" smtClean="0"/>
                        <a:t> Milk, bread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214687"/>
            <a:ext cx="23764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786578" y="4712677"/>
          <a:ext cx="1071570" cy="379828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379828">
                <a:tc>
                  <a:txBody>
                    <a:bodyPr/>
                    <a:lstStyle/>
                    <a:p>
                      <a:r>
                        <a:rPr lang="en-US" dirty="0" smtClean="0"/>
                        <a:t>   cheese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4348" y="1285861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61182" y="5261317"/>
          <a:ext cx="7807569" cy="1596683"/>
        </p:xfrm>
        <a:graphic>
          <a:graphicData uri="http://schemas.openxmlformats.org/drawingml/2006/table">
            <a:tbl>
              <a:tblPr/>
              <a:tblGrid>
                <a:gridCol w="7807569"/>
              </a:tblGrid>
              <a:tr h="1596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have</a:t>
                      </a:r>
                      <a:r>
                        <a:rPr lang="en-US" sz="28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had … and … for my breakfast this morning./I haven`t had anything for my breakfast this morning.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857892"/>
            <a:ext cx="7772400" cy="541331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I like to eat … for my launch.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7143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611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do you like to eat for your launch?</a:t>
            </a:r>
            <a:endParaRPr kumimoji="0" lang="en-US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234" y="2785403"/>
          <a:ext cx="2574388" cy="365760"/>
        </p:xfrm>
        <a:graphic>
          <a:graphicData uri="http://schemas.openxmlformats.org/drawingml/2006/table">
            <a:tbl>
              <a:tblPr/>
              <a:tblGrid>
                <a:gridCol w="2574388"/>
              </a:tblGrid>
              <a:tr h="337625">
                <a:tc>
                  <a:txBody>
                    <a:bodyPr/>
                    <a:lstStyle/>
                    <a:p>
                      <a:r>
                        <a:rPr lang="en-US" dirty="0" smtClean="0"/>
                        <a:t>Salad and roast chicken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86181" y="2799471"/>
          <a:ext cx="2000265" cy="365760"/>
        </p:xfrm>
        <a:graphic>
          <a:graphicData uri="http://schemas.openxmlformats.org/drawingml/2006/table">
            <a:tbl>
              <a:tblPr/>
              <a:tblGrid>
                <a:gridCol w="2000265"/>
              </a:tblGrid>
              <a:tr h="351692">
                <a:tc>
                  <a:txBody>
                    <a:bodyPr/>
                    <a:lstStyle/>
                    <a:p>
                      <a:r>
                        <a:rPr lang="en-US" dirty="0" smtClean="0"/>
                        <a:t>     Rise and beans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785794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643702" y="2571745"/>
          <a:ext cx="2078267" cy="642942"/>
        </p:xfrm>
        <a:graphic>
          <a:graphicData uri="http://schemas.openxmlformats.org/drawingml/2006/table">
            <a:tbl>
              <a:tblPr/>
              <a:tblGrid>
                <a:gridCol w="207826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French fries  and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sausage</a:t>
                      </a:r>
                      <a:r>
                        <a:rPr lang="en-US" sz="1800" baseline="0" dirty="0" smtClean="0"/>
                        <a:t> Grill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328612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4414" y="5008098"/>
          <a:ext cx="1357322" cy="365760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3235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Borscht,tea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286124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334043" y="4929199"/>
          <a:ext cx="2686929" cy="640080"/>
        </p:xfrm>
        <a:graphic>
          <a:graphicData uri="http://schemas.openxmlformats.org/drawingml/2006/table">
            <a:tbl>
              <a:tblPr/>
              <a:tblGrid>
                <a:gridCol w="2686929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Mashed potatoes, vegetables,</a:t>
                      </a:r>
                      <a:r>
                        <a:rPr lang="en-US" baseline="0" dirty="0" smtClean="0"/>
                        <a:t> fruits, milk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5" y="3286124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215207" y="5050302"/>
          <a:ext cx="714379" cy="365760"/>
        </p:xfrm>
        <a:graphic>
          <a:graphicData uri="http://schemas.openxmlformats.org/drawingml/2006/table">
            <a:tbl>
              <a:tblPr/>
              <a:tblGrid>
                <a:gridCol w="714379"/>
              </a:tblGrid>
              <a:tr h="267286">
                <a:tc>
                  <a:txBody>
                    <a:bodyPr/>
                    <a:lstStyle/>
                    <a:p>
                      <a:r>
                        <a:rPr lang="en-US" dirty="0" smtClean="0"/>
                        <a:t>pasta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0"/>
            <a:ext cx="7435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29E2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do you prefer for your dinner?</a:t>
            </a:r>
            <a:endParaRPr kumimoji="0" lang="en-US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29E2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5" y="2571744"/>
          <a:ext cx="785819" cy="365760"/>
        </p:xfrm>
        <a:graphic>
          <a:graphicData uri="http://schemas.openxmlformats.org/drawingml/2006/table">
            <a:tbl>
              <a:tblPr/>
              <a:tblGrid>
                <a:gridCol w="785819"/>
              </a:tblGrid>
              <a:tr h="285752">
                <a:tc>
                  <a:txBody>
                    <a:bodyPr/>
                    <a:lstStyle/>
                    <a:p>
                      <a:r>
                        <a:rPr lang="en-US" dirty="0" smtClean="0"/>
                        <a:t> Salad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857232"/>
            <a:ext cx="27146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4811" y="2630658"/>
          <a:ext cx="1000132" cy="365760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351693">
                <a:tc>
                  <a:txBody>
                    <a:bodyPr/>
                    <a:lstStyle/>
                    <a:p>
                      <a:r>
                        <a:rPr lang="en-US" dirty="0" smtClean="0"/>
                        <a:t>  Cutlets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85723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072330" y="2729132"/>
          <a:ext cx="571504" cy="36576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95422">
                <a:tc>
                  <a:txBody>
                    <a:bodyPr/>
                    <a:lstStyle/>
                    <a:p>
                      <a:r>
                        <a:rPr lang="en-US" dirty="0" smtClean="0"/>
                        <a:t>Fish 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4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4867422"/>
          <a:ext cx="1006082" cy="365760"/>
        </p:xfrm>
        <a:graphic>
          <a:graphicData uri="http://schemas.openxmlformats.org/drawingml/2006/table">
            <a:tbl>
              <a:tblPr/>
              <a:tblGrid>
                <a:gridCol w="1006082"/>
              </a:tblGrid>
              <a:tr h="295421">
                <a:tc>
                  <a:txBody>
                    <a:bodyPr/>
                    <a:lstStyle/>
                    <a:p>
                      <a:r>
                        <a:rPr lang="en-US" dirty="0" smtClean="0"/>
                        <a:t>Shrimps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143248"/>
            <a:ext cx="2724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86117" y="4857761"/>
          <a:ext cx="2650450" cy="640080"/>
        </p:xfrm>
        <a:graphic>
          <a:graphicData uri="http://schemas.openxmlformats.org/drawingml/2006/table">
            <a:tbl>
              <a:tblPr/>
              <a:tblGrid>
                <a:gridCol w="2650450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Fried potatoes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mushrooms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143248"/>
            <a:ext cx="25812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000891" y="4923692"/>
          <a:ext cx="1143009" cy="365760"/>
        </p:xfrm>
        <a:graphic>
          <a:graphicData uri="http://schemas.openxmlformats.org/drawingml/2006/table">
            <a:tbl>
              <a:tblPr/>
              <a:tblGrid>
                <a:gridCol w="1143009"/>
              </a:tblGrid>
              <a:tr h="309490">
                <a:tc>
                  <a:txBody>
                    <a:bodyPr/>
                    <a:lstStyle/>
                    <a:p>
                      <a:r>
                        <a:rPr lang="en-US" dirty="0" smtClean="0"/>
                        <a:t>Beef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stew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28728" y="5786455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 prefer … for my dinner.</a:t>
            </a:r>
            <a:endParaRPr lang="ru-RU" sz="44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5337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What do you  like to eat for desert?</a:t>
            </a:r>
            <a:endParaRPr kumimoji="0" lang="en-US" sz="4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2574388"/>
          <a:ext cx="1285885" cy="365760"/>
        </p:xfrm>
        <a:graphic>
          <a:graphicData uri="http://schemas.openxmlformats.org/drawingml/2006/table">
            <a:tbl>
              <a:tblPr/>
              <a:tblGrid>
                <a:gridCol w="1285885"/>
              </a:tblGrid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Ice – cream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257176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48" y="2571744"/>
          <a:ext cx="642942" cy="37982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379828">
                <a:tc>
                  <a:txBody>
                    <a:bodyPr/>
                    <a:lstStyle/>
                    <a:p>
                      <a:r>
                        <a:rPr lang="en-US" dirty="0" smtClean="0"/>
                        <a:t>Cake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642918"/>
            <a:ext cx="250033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929454" y="2574388"/>
          <a:ext cx="1143008" cy="365760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Chocolate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0037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52" y="4895557"/>
          <a:ext cx="1000132" cy="365760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323557">
                <a:tc>
                  <a:txBody>
                    <a:bodyPr/>
                    <a:lstStyle/>
                    <a:p>
                      <a:r>
                        <a:rPr lang="en-US" dirty="0" smtClean="0"/>
                        <a:t>  Biscuits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00372"/>
            <a:ext cx="27146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071934" y="4849190"/>
          <a:ext cx="1000132" cy="365760"/>
        </p:xfrm>
        <a:graphic>
          <a:graphicData uri="http://schemas.openxmlformats.org/drawingml/2006/table">
            <a:tbl>
              <a:tblPr/>
              <a:tblGrid>
                <a:gridCol w="1000132"/>
              </a:tblGrid>
              <a:tr h="347528">
                <a:tc>
                  <a:txBody>
                    <a:bodyPr/>
                    <a:lstStyle/>
                    <a:p>
                      <a:r>
                        <a:rPr lang="en-US" dirty="0" smtClean="0"/>
                        <a:t>Candies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07181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215206" y="4965895"/>
          <a:ext cx="571504" cy="365760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39151">
                <a:tc>
                  <a:txBody>
                    <a:bodyPr/>
                    <a:lstStyle/>
                    <a:p>
                      <a:r>
                        <a:rPr lang="en-US" dirty="0" smtClean="0"/>
                        <a:t>Jam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38" y="5643578"/>
            <a:ext cx="732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 like to eat … for desert.</a:t>
            </a:r>
            <a:endParaRPr lang="ru-RU" sz="5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059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Please tell me what word is odd in group and explain why.</a:t>
            </a:r>
            <a:endParaRPr kumimoji="0" lang="en-US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8575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0042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500306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500306"/>
            <a:ext cx="2895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4429132"/>
            <a:ext cx="80714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think … is odd, because it is … .</a:t>
            </a:r>
          </a:p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others are … .</a:t>
            </a:r>
            <a:endParaRPr lang="ru-RU" sz="4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Please tell me what word is odd in group and explain why.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552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14356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86058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714620"/>
            <a:ext cx="2705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878" y="4786322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think … is odd, because it is … .</a:t>
            </a:r>
          </a:p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others are … .</a:t>
            </a:r>
            <a:endParaRPr lang="ru-RU" sz="4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D17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Please tell me what word is odd in group and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D17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D17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why.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D17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285752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857232"/>
            <a:ext cx="271464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857496"/>
            <a:ext cx="28479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86058"/>
            <a:ext cx="28956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878" y="5072074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think … is odd, because it is … .</a:t>
            </a:r>
          </a:p>
          <a:p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others are … .</a:t>
            </a:r>
            <a:endParaRPr lang="ru-RU" sz="4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3573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214422"/>
            <a:ext cx="135732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90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1429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142984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1142984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1214422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1214422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214554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3429000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4572008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00232" y="2214554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8082" y="2285992"/>
            <a:ext cx="14192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29058" y="2214554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0694" y="2214554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00232" y="3429000"/>
            <a:ext cx="1643074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00232" y="4572008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29058" y="3357562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572132" y="335756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58082" y="335756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929058" y="4572008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572132" y="4572008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58082" y="4572008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71472" y="5857892"/>
            <a:ext cx="7965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 group think that to be healthy you should eat….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602</TotalTime>
  <Words>280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Обобщающий урок английского языка 6 класс по теме «Food»</vt:lpstr>
      <vt:lpstr>What have you had for your breakfast this morning? </vt:lpstr>
      <vt:lpstr>I like to eat … for my launch.</vt:lpstr>
      <vt:lpstr>Слайд 4</vt:lpstr>
      <vt:lpstr>Слайд 5</vt:lpstr>
      <vt:lpstr>Слайд 6</vt:lpstr>
      <vt:lpstr>Слайд 7</vt:lpstr>
      <vt:lpstr>Слайд 8</vt:lpstr>
      <vt:lpstr>Слайд 9</vt:lpstr>
      <vt:lpstr>Thank you for the lesson and remember: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USER</dc:creator>
  <cp:lastModifiedBy>школа</cp:lastModifiedBy>
  <cp:revision>68</cp:revision>
  <dcterms:created xsi:type="dcterms:W3CDTF">2016-02-03T06:04:19Z</dcterms:created>
  <dcterms:modified xsi:type="dcterms:W3CDTF">2016-02-03T22:16:59Z</dcterms:modified>
</cp:coreProperties>
</file>