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74" r:id="rId6"/>
    <p:sldId id="275" r:id="rId7"/>
    <p:sldId id="261" r:id="rId8"/>
    <p:sldId id="266" r:id="rId9"/>
    <p:sldId id="268" r:id="rId10"/>
    <p:sldId id="267" r:id="rId11"/>
    <p:sldId id="269" r:id="rId12"/>
    <p:sldId id="27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6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48;&#1075;&#1086;&#1088;&#1100;\Desktop\4&#1082;&#1083;&#1072;&#1089;&#1089;%20&#1043;&#1083;&#1072;&#1075;&#1086;&#1083;%20&#1082;&#1072;&#1082;%20&#1095;&#1072;&#1089;&#1090;&#1100;%20&#1088;&#1077;&#1095;&#1080;\Maid%20with%20the%20Flaxen%20Hair.mp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7200" b="1" dirty="0" smtClean="0">
                <a:solidFill>
                  <a:schemeClr val="bg1"/>
                </a:solidFill>
                <a:latin typeface="Monotype Corsiva" pitchFamily="66" charset="0"/>
              </a:rPr>
              <a:t>Глагол как часть речи</a:t>
            </a:r>
            <a:endParaRPr lang="ru-RU" sz="72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85720" y="4643446"/>
            <a:ext cx="8358246" cy="17526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                                        Сигалова Анастасия </a:t>
            </a:r>
            <a:r>
              <a:rPr lang="ru-RU" dirty="0" smtClean="0"/>
              <a:t>Геннадьевна</a:t>
            </a:r>
            <a:endParaRPr lang="en-US" dirty="0" smtClean="0"/>
          </a:p>
          <a:p>
            <a:r>
              <a:rPr lang="ru-RU" dirty="0" smtClean="0"/>
              <a:t>Учитель начальных </a:t>
            </a:r>
            <a:r>
              <a:rPr lang="ru-RU" smtClean="0"/>
              <a:t>классов </a:t>
            </a:r>
          </a:p>
          <a:p>
            <a:r>
              <a:rPr lang="ru-RU" smtClean="0"/>
              <a:t>НОУ </a:t>
            </a:r>
            <a:r>
              <a:rPr lang="ru-RU" dirty="0" smtClean="0"/>
              <a:t>Школа «Ника»</a:t>
            </a:r>
            <a:endParaRPr lang="ru-RU" dirty="0" smtClean="0"/>
          </a:p>
          <a:p>
            <a:r>
              <a:rPr lang="ru-RU" dirty="0" smtClean="0"/>
              <a:t>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6640919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72164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  <a:buNone/>
            </a:pPr>
            <a:r>
              <a:rPr lang="ru-RU" dirty="0" smtClean="0">
                <a:solidFill>
                  <a:srgbClr val="0000FF"/>
                </a:solidFill>
                <a:latin typeface="Arial" charset="0"/>
              </a:rPr>
              <a:t>Чтоб глагол в предложении найти,</a:t>
            </a:r>
          </a:p>
          <a:p>
            <a:pPr>
              <a:spcBef>
                <a:spcPct val="50000"/>
              </a:spcBef>
              <a:buNone/>
            </a:pPr>
            <a:r>
              <a:rPr lang="ru-RU" dirty="0" smtClean="0">
                <a:solidFill>
                  <a:srgbClr val="0000FF"/>
                </a:solidFill>
                <a:latin typeface="Arial" charset="0"/>
              </a:rPr>
              <a:t>Совсем не надо далеко идти!</a:t>
            </a:r>
          </a:p>
          <a:p>
            <a:pPr>
              <a:spcBef>
                <a:spcPct val="50000"/>
              </a:spcBef>
              <a:buNone/>
            </a:pPr>
            <a:r>
              <a:rPr lang="ru-RU" dirty="0" smtClean="0">
                <a:solidFill>
                  <a:srgbClr val="CC3399"/>
                </a:solidFill>
                <a:latin typeface="Arial" charset="0"/>
              </a:rPr>
              <a:t>Кто? что? </a:t>
            </a:r>
            <a:r>
              <a:rPr lang="ru-RU" b="1" dirty="0" smtClean="0">
                <a:solidFill>
                  <a:srgbClr val="CC3399"/>
                </a:solidFill>
                <a:latin typeface="Arial" charset="0"/>
              </a:rPr>
              <a:t>Предмет</a:t>
            </a:r>
            <a:r>
              <a:rPr lang="ru-RU" dirty="0" smtClean="0">
                <a:solidFill>
                  <a:srgbClr val="CC3399"/>
                </a:solidFill>
                <a:latin typeface="Arial" charset="0"/>
              </a:rPr>
              <a:t> найди,</a:t>
            </a:r>
          </a:p>
          <a:p>
            <a:pPr>
              <a:spcBef>
                <a:spcPct val="50000"/>
              </a:spcBef>
              <a:buNone/>
            </a:pPr>
            <a:r>
              <a:rPr lang="ru-RU" dirty="0" smtClean="0">
                <a:solidFill>
                  <a:srgbClr val="CC3399"/>
                </a:solidFill>
                <a:latin typeface="Arial" charset="0"/>
              </a:rPr>
              <a:t>И </a:t>
            </a:r>
            <a:r>
              <a:rPr lang="ru-RU" b="1" dirty="0" smtClean="0">
                <a:solidFill>
                  <a:srgbClr val="CC3399"/>
                </a:solidFill>
                <a:latin typeface="Arial" charset="0"/>
              </a:rPr>
              <a:t>действие </a:t>
            </a:r>
            <a:r>
              <a:rPr lang="ru-RU" dirty="0" smtClean="0">
                <a:solidFill>
                  <a:srgbClr val="CC3399"/>
                </a:solidFill>
                <a:latin typeface="Arial" charset="0"/>
              </a:rPr>
              <a:t>его определи.</a:t>
            </a:r>
          </a:p>
          <a:p>
            <a:pPr>
              <a:spcBef>
                <a:spcPct val="50000"/>
              </a:spcBef>
              <a:buNone/>
            </a:pPr>
            <a:r>
              <a:rPr lang="ru-RU" dirty="0" smtClean="0">
                <a:solidFill>
                  <a:srgbClr val="0000FF"/>
                </a:solidFill>
                <a:latin typeface="Arial" charset="0"/>
              </a:rPr>
              <a:t>Глагол всегда в движении</a:t>
            </a:r>
          </a:p>
          <a:p>
            <a:pPr>
              <a:spcBef>
                <a:spcPct val="50000"/>
              </a:spcBef>
              <a:buNone/>
            </a:pPr>
            <a:r>
              <a:rPr lang="ru-RU" dirty="0" smtClean="0">
                <a:solidFill>
                  <a:srgbClr val="0000FF"/>
                </a:solidFill>
                <a:latin typeface="Arial" charset="0"/>
              </a:rPr>
              <a:t>На месте не сидит.</a:t>
            </a:r>
          </a:p>
          <a:p>
            <a:pPr>
              <a:spcBef>
                <a:spcPct val="50000"/>
              </a:spcBef>
              <a:buNone/>
            </a:pPr>
            <a:r>
              <a:rPr lang="ru-RU" dirty="0" smtClean="0">
                <a:solidFill>
                  <a:srgbClr val="0000FF"/>
                </a:solidFill>
                <a:latin typeface="Arial" charset="0"/>
              </a:rPr>
              <a:t>Он прыгает и бегает, смеётся и шалит.</a:t>
            </a:r>
          </a:p>
          <a:p>
            <a:pPr>
              <a:spcBef>
                <a:spcPct val="50000"/>
              </a:spcBef>
              <a:buNone/>
            </a:pPr>
            <a:r>
              <a:rPr lang="ru-RU" dirty="0" smtClean="0">
                <a:solidFill>
                  <a:srgbClr val="0000FF"/>
                </a:solidFill>
                <a:latin typeface="Arial" charset="0"/>
              </a:rPr>
              <a:t>То красит, то рисует, то песенки поёт,</a:t>
            </a:r>
          </a:p>
          <a:p>
            <a:pPr>
              <a:spcBef>
                <a:spcPct val="50000"/>
              </a:spcBef>
              <a:buNone/>
            </a:pPr>
            <a:r>
              <a:rPr lang="ru-RU" dirty="0" smtClean="0">
                <a:solidFill>
                  <a:srgbClr val="0000FF"/>
                </a:solidFill>
                <a:latin typeface="Arial" charset="0"/>
              </a:rPr>
              <a:t>Как маленький ребёнок спокойно не живёт.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500726"/>
          </a:xfrm>
        </p:spPr>
        <p:txBody>
          <a:bodyPr/>
          <a:lstStyle/>
          <a:p>
            <a:endParaRPr lang="ru-RU" i="1" dirty="0" smtClean="0"/>
          </a:p>
          <a:p>
            <a:r>
              <a:rPr lang="ru-RU" sz="4000" b="1" i="1" dirty="0" smtClean="0"/>
              <a:t>Чудесен лес зимой! Белый пушистый снег повис на ветках деревьев. Смолистые шишки украшают вершины елей. На сугробах видны узоры заячьих и лисьих следов. Вот бежит через дорогу белка. )</a:t>
            </a:r>
            <a:endParaRPr lang="ru-RU" sz="4000" b="1" dirty="0" smtClean="0"/>
          </a:p>
          <a:p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714488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solidFill>
                  <a:schemeClr val="tx1"/>
                </a:solidFill>
                <a:latin typeface="Monotype Corsiva" pitchFamily="66" charset="0"/>
              </a:rPr>
              <a:t>Спасибо за урок!</a:t>
            </a:r>
            <a:endParaRPr lang="ru-RU" sz="7200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143380"/>
            <a:ext cx="8229600" cy="198278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Игорь\Desktop\i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3000372"/>
            <a:ext cx="3786214" cy="3643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Игорь\Desktop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357298"/>
            <a:ext cx="8286808" cy="5000660"/>
          </a:xfrm>
          <a:prstGeom prst="rect">
            <a:avLst/>
          </a:prstGeom>
          <a:noFill/>
        </p:spPr>
      </p:pic>
      <p:pic>
        <p:nvPicPr>
          <p:cNvPr id="1027" name="Picture 3" descr="C:\Users\Игорь\Desktop\0_89724_87f5a7d_x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7984" y="0"/>
            <a:ext cx="2286016" cy="2143140"/>
          </a:xfrm>
          <a:prstGeom prst="rect">
            <a:avLst/>
          </a:prstGeom>
          <a:noFill/>
        </p:spPr>
      </p:pic>
      <p:pic>
        <p:nvPicPr>
          <p:cNvPr id="6" name="Maid with the Flaxen Hair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7756525" y="75565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141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7030A0"/>
                </a:solidFill>
                <a:latin typeface="Monotype Corsiva" pitchFamily="66" charset="0"/>
              </a:rPr>
              <a:t>Проверка</a:t>
            </a:r>
            <a:endParaRPr lang="ru-RU" sz="7200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00660"/>
          </a:xfrm>
        </p:spPr>
        <p:txBody>
          <a:bodyPr>
            <a:normAutofit/>
          </a:bodyPr>
          <a:lstStyle/>
          <a:p>
            <a:endParaRPr lang="ru-RU" b="1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502688"/>
            <a:ext cx="849694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День был очень жаркий. По небу низко неслись дымчатые тучи и хлынули на поля потоки дождя. Деревья трепетали всеми листочками. Птички не переставали петь. Но вот тучка пронеслась, запорхал легкий ветерок. Сильный запах наполнил воздух.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7030A0"/>
                </a:solidFill>
                <a:latin typeface="Monotype Corsiva" pitchFamily="66" charset="0"/>
              </a:rPr>
              <a:t>Ребус</a:t>
            </a:r>
            <a:endParaRPr lang="ru-RU" sz="7200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334010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sz="6000" b="1" dirty="0" smtClean="0">
              <a:solidFill>
                <a:srgbClr val="7030A0"/>
              </a:solidFill>
              <a:latin typeface="Monotype Corsiva" pitchFamily="66" charset="0"/>
            </a:endParaRPr>
          </a:p>
          <a:p>
            <a:pPr>
              <a:buNone/>
            </a:pPr>
            <a:endParaRPr lang="ru-RU" sz="6000" b="1" dirty="0" smtClean="0">
              <a:solidFill>
                <a:srgbClr val="7030A0"/>
              </a:solidFill>
              <a:latin typeface="Monotype Corsiva" pitchFamily="66" charset="0"/>
            </a:endParaRPr>
          </a:p>
          <a:p>
            <a:pPr>
              <a:buNone/>
            </a:pPr>
            <a:endParaRPr lang="ru-RU" sz="6000" b="1" dirty="0" smtClean="0">
              <a:solidFill>
                <a:srgbClr val="7030A0"/>
              </a:solidFill>
              <a:latin typeface="Monotype Corsiva" pitchFamily="66" charset="0"/>
            </a:endParaRPr>
          </a:p>
          <a:p>
            <a:pPr>
              <a:buNone/>
            </a:pPr>
            <a:r>
              <a:rPr lang="ru-RU" sz="6000" b="1" dirty="0" smtClean="0">
                <a:solidFill>
                  <a:srgbClr val="7030A0"/>
                </a:solidFill>
                <a:latin typeface="Monotype Corsiva" pitchFamily="66" charset="0"/>
              </a:rPr>
              <a:t>             ГЛАГОЛ</a:t>
            </a:r>
            <a:endParaRPr lang="ru-RU" sz="6000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pic>
        <p:nvPicPr>
          <p:cNvPr id="4" name="Рисунок 3" descr="C:\Users\Игорь\Desktop\091a84a733ed2f05c97bdb518796828d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857364"/>
            <a:ext cx="2928958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357554" y="1285860"/>
            <a:ext cx="797013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600" b="1" dirty="0" smtClean="0">
                <a:latin typeface="PMingLiU" pitchFamily="18" charset="-120"/>
                <a:ea typeface="PMingLiU" pitchFamily="18" charset="-120"/>
              </a:rPr>
              <a:t> ,</a:t>
            </a:r>
            <a:endParaRPr lang="ru-RU" sz="9600" b="1" dirty="0">
              <a:latin typeface="PMingLiU" pitchFamily="18" charset="-120"/>
              <a:ea typeface="PMingLiU" pitchFamily="18" charset="-120"/>
            </a:endParaRPr>
          </a:p>
        </p:txBody>
      </p:sp>
      <p:pic>
        <p:nvPicPr>
          <p:cNvPr id="6" name="Рисунок 5" descr="C:\Users\Игорь\Desktop\i (1)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1857364"/>
            <a:ext cx="2786082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43891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i="1" dirty="0" smtClean="0"/>
              <a:t>Глагол – это часть речи, которая обозначает действие предмета и отвечает на вопросы </a:t>
            </a:r>
            <a:r>
              <a:rPr lang="ru-RU" sz="4400" b="1" i="1" u="sng" dirty="0" smtClean="0"/>
              <a:t>что делать? что сделать?</a:t>
            </a:r>
            <a:r>
              <a:rPr lang="ru-RU" sz="4400" b="1" i="1" dirty="0" smtClean="0"/>
              <a:t> и т.д.</a:t>
            </a:r>
            <a:endParaRPr lang="ru-RU" sz="4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75856" y="2636912"/>
            <a:ext cx="245734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ГЛАГОЛ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 rot="10800000">
            <a:off x="3203575" y="1989138"/>
            <a:ext cx="792163" cy="7191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5400000" flipH="1" flipV="1">
            <a:off x="3996532" y="2204244"/>
            <a:ext cx="8636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 flipH="1" flipV="1">
            <a:off x="5148263" y="1916113"/>
            <a:ext cx="792162" cy="7921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3348038" y="4005263"/>
            <a:ext cx="863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940425" y="3284538"/>
            <a:ext cx="935038" cy="288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Скругленный прямоугольник 23"/>
          <p:cNvSpPr/>
          <p:nvPr/>
        </p:nvSpPr>
        <p:spPr>
          <a:xfrm>
            <a:off x="3348038" y="404813"/>
            <a:ext cx="2663825" cy="79216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Часть речи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516688" y="981075"/>
            <a:ext cx="2232025" cy="115252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Роль в предложении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(сказуемое)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516688" y="3644900"/>
            <a:ext cx="2303462" cy="10795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Форма глагола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(неопределённая форма)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268538" y="4652963"/>
            <a:ext cx="2447925" cy="8636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время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23850" y="404813"/>
            <a:ext cx="2735263" cy="122396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Значение в речи(действие, состояние)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323850" y="2060575"/>
            <a:ext cx="2447925" cy="108108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На какие вопросы отвечает?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9" grpId="0" animBg="1"/>
      <p:bldP spid="23" grpId="0" animBg="1"/>
      <p:bldP spid="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1436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Однажды на птичьей кормушке появилась белка. Дети очень обрадовались ей. Белка села на задние лапки и взяла в передние кисточку сухой рябины. Она начала ловко объедать ягоды. Потом зверек схватил в зубы другую гроздь. Она прыгнула на сук и исчезла в густых ветвях ели. С тех пор белка каждый день навещает столовую.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9" name="Picture 2" descr="D:\KVA\Учебные презентации\презентации по русскому языку и грамоте\обучение чтению\пароходы и паровозы\anut1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7200" y="5334000"/>
            <a:ext cx="84613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0" name="Picture 2" descr="D:\KVA\Учебные презентации\презентации по русскому языку и грамоте\обучение чтению\пароходы и паровозы\anut1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533400"/>
            <a:ext cx="84613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1" name="Picture 2" descr="D:\KVA\Учебные презентации\презентации по русскому языку и грамоте\обучение чтению\пароходы и паровозы\anut1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2971800"/>
            <a:ext cx="84613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3" name="Picture 2" descr="C:\Documents and Settings\Кирилл\Рабочий стол\МАМА\детские презентации\Почемучка\99994d7a442b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4953000"/>
            <a:ext cx="173355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4" name="Picture 2" descr="C:\Documents and Settings\Кирилл\Рабочий стол\МАМА\детские презентации\Почемучка\99994d7a442b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4953000"/>
            <a:ext cx="173355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5" name="Picture 2" descr="C:\Documents and Settings\Кирилл\Рабочий стол\МАМА\детские презентации\Почемучка\99994d7a442b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381000"/>
            <a:ext cx="173355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6" name="Picture 14" descr="f68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228600"/>
            <a:ext cx="1143000" cy="1143000"/>
          </a:xfrm>
          <a:prstGeom prst="rect">
            <a:avLst/>
          </a:prstGeom>
          <a:noFill/>
        </p:spPr>
      </p:pic>
      <p:pic>
        <p:nvPicPr>
          <p:cNvPr id="38927" name="Picture 15" descr="f68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562600"/>
            <a:ext cx="1143000" cy="1143000"/>
          </a:xfrm>
          <a:prstGeom prst="rect">
            <a:avLst/>
          </a:prstGeom>
          <a:noFill/>
        </p:spPr>
      </p:pic>
      <p:pic>
        <p:nvPicPr>
          <p:cNvPr id="38928" name="Picture 16" descr="f68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72400" y="228600"/>
            <a:ext cx="1143000" cy="1143000"/>
          </a:xfrm>
          <a:prstGeom prst="rect">
            <a:avLst/>
          </a:prstGeom>
          <a:noFill/>
        </p:spPr>
      </p:pic>
      <p:pic>
        <p:nvPicPr>
          <p:cNvPr id="38929" name="Picture 17" descr="f68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96200" y="5486400"/>
            <a:ext cx="1143000" cy="1143000"/>
          </a:xfrm>
          <a:prstGeom prst="rect">
            <a:avLst/>
          </a:prstGeom>
          <a:noFill/>
        </p:spPr>
      </p:pic>
      <p:pic>
        <p:nvPicPr>
          <p:cNvPr id="38930" name="Picture 18" descr="f68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400" y="2971800"/>
            <a:ext cx="1143000" cy="1143000"/>
          </a:xfrm>
          <a:prstGeom prst="rect">
            <a:avLst/>
          </a:prstGeom>
          <a:noFill/>
        </p:spPr>
      </p:pic>
      <p:pic>
        <p:nvPicPr>
          <p:cNvPr id="38922" name="Picture 10" descr="butterfly12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8297040">
            <a:off x="-9525" y="2609850"/>
            <a:ext cx="1282700" cy="1295400"/>
          </a:xfrm>
          <a:prstGeom prst="rect">
            <a:avLst/>
          </a:prstGeom>
          <a:noFill/>
        </p:spPr>
      </p:pic>
      <p:pic>
        <p:nvPicPr>
          <p:cNvPr id="38932" name="Picture 20" descr="butterfly12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91400" y="5257800"/>
            <a:ext cx="1266825" cy="1279525"/>
          </a:xfrm>
          <a:prstGeom prst="rect">
            <a:avLst/>
          </a:prstGeom>
          <a:noFill/>
        </p:spPr>
      </p:pic>
      <p:pic>
        <p:nvPicPr>
          <p:cNvPr id="38933" name="Picture 21" descr="butterfly12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209234">
            <a:off x="3741738" y="4945063"/>
            <a:ext cx="1652587" cy="1668462"/>
          </a:xfrm>
          <a:prstGeom prst="rect">
            <a:avLst/>
          </a:prstGeom>
          <a:noFill/>
        </p:spPr>
      </p:pic>
      <p:sp>
        <p:nvSpPr>
          <p:cNvPr id="38934" name="Text Box 22"/>
          <p:cNvSpPr txBox="1">
            <a:spLocks noChangeArrowheads="1"/>
          </p:cNvSpPr>
          <p:nvPr/>
        </p:nvSpPr>
        <p:spPr bwMode="auto">
          <a:xfrm>
            <a:off x="1295400" y="1905000"/>
            <a:ext cx="7696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38935" name="Text Box 23"/>
          <p:cNvSpPr txBox="1">
            <a:spLocks noChangeArrowheads="1"/>
          </p:cNvSpPr>
          <p:nvPr/>
        </p:nvSpPr>
        <p:spPr bwMode="auto">
          <a:xfrm>
            <a:off x="457200" y="1295400"/>
            <a:ext cx="8305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sz="48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Поморгаем 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0" presetClass="path" presetSubtype="0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43 0.01387 L 0.7809 -0.3079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2" y="-1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500"/>
                            </p:stCondLst>
                            <p:childTnLst>
                              <p:par>
                                <p:cTn id="14" presetID="0" presetClass="path" presetSubtype="0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83333E-6 -3.69942E-6 L 0.81666 0.0111 " pathEditMode="relative" ptsTypes="AA">
                                      <p:cBhvr>
                                        <p:cTn id="15" dur="20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500"/>
                            </p:stCondLst>
                            <p:childTnLst>
                              <p:par>
                                <p:cTn id="17" presetID="0" presetClass="path" presetSubtype="0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96532E-6 L 0.84167 0.3884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1" y="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500"/>
                            </p:stCondLst>
                            <p:childTnLst>
                              <p:par>
                                <p:cTn id="20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3000"/>
                            </p:stCondLst>
                            <p:childTnLst>
                              <p:par>
                                <p:cTn id="24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3500"/>
                            </p:stCondLst>
                            <p:childTnLst>
                              <p:par>
                                <p:cTn id="28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4000"/>
                            </p:stCondLst>
                            <p:childTnLst>
                              <p:par>
                                <p:cTn id="3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4500"/>
                            </p:stCondLst>
                            <p:childTnLst>
                              <p:par>
                                <p:cTn id="3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8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0"/>
                            </p:stCondLst>
                            <p:childTnLst>
                              <p:par>
                                <p:cTn id="4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8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500"/>
                            </p:stCondLst>
                            <p:childTnLst>
                              <p:par>
                                <p:cTn id="50" presetID="13" presetClass="path" presetSubtype="0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76 -0.3304 L 0.81927 0.38983 L 0.03593 0.38983 L 0.4276 -0.3304 Z " pathEditMode="relative" rAng="0" ptsTypes="FFFF">
                                      <p:cBhvr>
                                        <p:cTn id="51" dur="50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500"/>
                            </p:stCondLst>
                            <p:childTnLst>
                              <p:par>
                                <p:cTn id="53" presetID="0" presetClass="path" presetSubtype="0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25434E-6 C 0.00538 -0.0185 0.01198 -0.01965 0.02222 -0.03191 C 0.03056 -0.04185 0.03403 -0.05041 0.04427 -0.05503 C 0.0566 -0.07122 0.04132 -0.05249 0.05538 -0.06567 C 0.06354 -0.0733 0.06979 -0.08139 0.07622 -0.0911 C 0.07847 -0.0948 0.08143 -0.09804 0.08403 -0.1015 C 0.08681 -0.10497 0.09202 -0.11214 0.09202 -0.11214 C 0.09757 -0.13226 0.11111 -0.14821 0.11754 -0.16925 C 0.12552 -0.19561 0.12518 -0.22497 0.1316 -0.25156 C 0.13577 -0.29804 0.13438 -0.34127 0.1191 -0.38266 C 0.11736 -0.39214 0.11337 -0.397 0.11111 -0.40601 C 0.11042 -0.40879 0.11042 -0.41179 0.10955 -0.41434 C 0.10643 -0.42382 0.10695 -0.41804 0.10313 -0.42497 C 0.09566 -0.43838 0.09323 -0.44463 0.08403 -0.45665 C 0.08177 -0.45989 0.08038 -0.46451 0.07761 -0.46728 C 0.07639 -0.46867 0.07448 -0.46821 0.07309 -0.46937 C 0.06806 -0.47306 0.06406 -0.48023 0.05851 -0.48208 C 0.0507 -0.48463 0.04323 -0.48902 0.03629 -0.4948 C 0.01354 -0.49341 -0.00851 -0.49341 -0.03021 -0.48416 C -0.03837 -0.47607 -0.04514 -0.46636 -0.05243 -0.45665 C -0.05382 -0.4548 -0.05417 -0.45226 -0.05555 -0.45041 C -0.05798 -0.44717 -0.06111 -0.44509 -0.06354 -0.44185 C -0.0651 -0.43399 -0.06788 -0.42844 -0.06979 -0.42081 C -0.06892 -0.39422 -0.07309 -0.37017 -0.0618 -0.3489 C -0.05781 -0.33272 -0.04982 -0.32416 -0.04288 -0.31075 C -0.03524 -0.29549 -0.0276 -0.28486 -0.01441 -0.27908 C -0.0092 -0.27399 -0.00607 -0.26913 -4.16667E-6 -0.26636 C 0.00538 -0.25572 0.01788 -0.24902 0.02691 -0.24532 C 0.05382 -0.23468 0.08073 -0.22451 0.10799 -0.21572 C 0.11111 -0.21341 0.11528 -0.21041 0.1191 -0.20948 C 0.12691 -0.20763 0.14288 -0.20509 0.14288 -0.20509 C 0.14445 -0.20439 0.14618 -0.20416 0.14757 -0.20301 C 0.14983 -0.20139 0.15156 -0.19815 0.15399 -0.19676 C 0.15677 -0.19515 0.16042 -0.19538 0.16354 -0.19468 C 0.19202 -0.18058 0.22361 -0.17156 0.25399 -0.16717 C 0.26233 -0.15908 0.2559 -0.16393 0.27153 -0.1607 C 0.28264 -0.15838 0.2934 -0.15422 0.30486 -0.15237 C 0.33351 -0.14289 0.36077 -0.13989 0.39028 -0.13757 C 0.44184 -0.13341 0.49323 -0.12994 0.54427 -0.12486 C 0.68351 -0.12601 0.72899 -0.08856 0.81736 -0.1459 C 0.8224 -0.15306 0.82882 -0.15584 0.8349 -0.1607 C 0.85295 -0.17526 0.83663 -0.16439 0.8507 -0.17341 C 0.8566 -0.18127 0.86146 -0.18428 0.86823 -0.19029 C 0.87222 -0.19838 0.87726 -0.20116 0.88247 -0.20717 C 0.88768 -0.21295 0.89149 -0.22104 0.89531 -0.22844 C 0.89583 -0.23052 0.89618 -0.2326 0.8967 -0.23468 C 0.89757 -0.237 0.89913 -0.23885 0.9 -0.24116 C 0.90087 -0.2437 0.90087 -0.24671 0.90139 -0.24948 C 0.90226 -0.25249 0.90382 -0.25526 0.90469 -0.25804 C 0.90816 -0.277 0.90643 -0.26937 0.90955 -0.28116 C 0.91042 -0.29017 0.9125 -0.30913 0.9125 -0.31723 C 0.9125 -0.35283 0.91632 -0.42798 0.87934 -0.44393 C 0.87483 -0.45017 0.86962 -0.45596 0.86354 -0.45873 C 0.85938 -0.46451 0.85469 -0.46682 0.84931 -0.46937 C 0.81563 -0.46844 0.78715 -0.47006 0.75556 -0.46312 C 0.75434 -0.46174 0.75347 -0.45989 0.75243 -0.45873 C 0.75087 -0.45757 0.74879 -0.45804 0.7474 -0.45665 C 0.74601 -0.45503 0.74566 -0.45226 0.74445 -0.45041 C 0.73594 -0.43908 0.74323 -0.45318 0.73629 -0.44185 C 0.72639 -0.42567 0.74097 -0.44648 0.72865 -0.42913 C 0.72813 -0.42705 0.72813 -0.42474 0.72691 -0.42289 C 0.72465 -0.41896 0.7191 -0.41226 0.7191 -0.41226 C 0.71702 -0.40486 0.71702 -0.39885 0.71268 -0.3933 C 0.70747 -0.37919 0.70243 -0.36601 0.69514 -0.35306 C 0.69167 -0.3385 0.69636 -0.35653 0.69045 -0.33827 C 0.68958 -0.33619 0.68941 -0.33411 0.68872 -0.33202 C 0.68837 -0.32925 0.6882 -0.32624 0.68733 -0.32347 C 0.68524 -0.31769 0.68229 -0.3126 0.6809 -0.30659 C 0.67708 -0.29156 0.67327 -0.2733 0.66667 -0.26012 C 0.66424 -0.24463 0.66024 -0.22913 0.65695 -0.21364 C 0.65399 -0.1815 0.64792 -0.15006 0.64288 -0.11838 C 0.6382 -0.08833 0.63472 -0.0578 0.63021 -0.02752 C 0.62761 -0.00971 0.62396 0.00717 0.62222 0.0252 C 0.62309 0.08624 0.61858 0.16139 0.63333 0.22196 C 0.63646 0.25133 0.63906 0.27838 0.64583 0.30636 C 0.64722 0.31815 0.6474 0.32809 0.65226 0.33803 C 0.65521 0.34936 0.65313 0.34266 0.66042 0.35722 C 0.67153 0.37965 0.67622 0.39283 0.69688 0.40162 C 0.70156 0.40578 0.70417 0.40971 0.70955 0.41202 C 0.71667 0.42196 0.72587 0.42705 0.7349 0.43329 C 0.73629 0.43422 0.73681 0.43653 0.73802 0.43746 C 0.74097 0.4393 0.7474 0.44162 0.7474 0.44162 C 0.75295 0.44878 0.75972 0.44878 0.76667 0.45225 C 0.77066 0.45433 0.77917 0.45873 0.77917 0.45873 C 0.80833 0.45734 0.83524 0.46358 0.85243 0.42913 C 0.85469 0.41988 0.85677 0.4111 0.85851 0.40162 C 0.85799 0.35445 0.87292 0.30104 0.85538 0.25988 C 0.84827 0.24324 0.83056 0.2141 0.81597 0.20925 C 0.80226 0.19676 0.78438 0.19352 0.76979 0.18381 C 0.76163 0.1785 0.7533 0.17387 0.74445 0.1711 C 0.7342 0.16231 0.74497 0.17017 0.72518 0.16485 C 0.72205 0.16393 0.7191 0.16139 0.71597 0.16046 C 0.71181 0.1593 0.70747 0.15907 0.70313 0.15838 C 0.61129 0.12832 0.70122 0.1563 0.4474 0.15214 C 0.42986 0.15191 0.40955 0.14127 0.39202 0.13734 C 0.37396 0.12948 0.35469 0.12717 0.33646 0.12254 C 0.32691 0.12023 0.30799 0.11607 0.30799 0.11607 C 0.25556 0.11676 0.20313 0.11676 0.15087 0.11838 C 0.13333 0.11884 0.09844 0.12254 0.09844 0.12254 C 0.08264 0.13063 0.09774 0.1237 0.07309 0.13087 C 0.07118 0.13133 0.06979 0.13225 0.06806 0.13318 C 0.06615 0.13433 0.06406 0.13665 0.06198 0.13734 C 0.05764 0.13873 0.05347 0.13873 0.04931 0.13942 C 0.03559 0.1452 0.02292 0.15237 0.00955 0.15838 C 0.00417 0.16601 0.00781 0.16208 -0.0033 0.16694 C -0.00486 0.16763 -0.00798 0.16902 -0.00798 0.16902 C -0.01007 0.17179 -0.01198 0.17503 -0.01441 0.17757 C -0.01771 0.1815 -0.02535 0.18798 -0.02535 0.18798 C -0.03333 0.2037 -0.02951 0.19653 -0.03646 0.20925 C -0.03785 0.21179 -0.03871 0.2148 -0.03958 0.21757 C -0.04028 0.21965 -0.04028 0.2222 -0.04132 0.22404 C -0.0441 0.22959 -0.04896 0.2363 -0.05243 0.24092 C -0.05469 0.25341 -0.05833 0.27746 -0.06354 0.2874 C -0.0625 0.34728 -0.07257 0.42751 -0.03021 0.46705 C -0.025 0.47214 -0.02066 0.47699 -0.01441 0.47977 C -0.00555 0.4874 0.00747 0.49225 0.01754 0.49457 C 0.12882 0.49156 0.06337 0.49641 0.11111 0.48393 C 0.12882 0.47237 0.1467 0.46127 0.16493 0.45225 C 0.17483 0.4474 0.18177 0.43584 0.19184 0.43121 C 0.20174 0.41826 0.21493 0.40624 0.22691 0.39722 C 0.22934 0.39537 0.23229 0.39491 0.23472 0.39306 C 0.24566 0.38474 0.25313 0.37341 0.26493 0.36763 C 0.27292 0.35191 0.29184 0.33826 0.30313 0.32555 C 0.32604 0.29942 0.35087 0.2763 0.37465 0.25156 C 0.37934 0.2467 0.3842 0.24185 0.38872 0.23676 C 0.39445 0.23052 0.39861 0.22289 0.40486 0.21757 C 0.40747 0.21549 0.41024 0.21387 0.4125 0.21133 C 0.41563 0.20809 0.42049 0.20069 0.42049 0.20069 C 0.42465 0.18428 0.41858 0.20601 0.42691 0.18798 C 0.42847 0.18474 0.42865 0.18081 0.43021 0.17757 C 0.43143 0.17503 0.43333 0.17364 0.4349 0.1711 C 0.44045 0.16092 0.44531 0.14983 0.45087 0.13942 C 0.45122 0.13595 0.45156 0.13225 0.45243 0.12878 C 0.45295 0.12647 0.45504 0.12485 0.45556 0.12254 C 0.46024 0.10312 0.45261 0.11537 0.46198 0.10358 C 0.46511 0.08994 0.46719 0.08832 0.47309 0.07607 C 0.47604 0.05988 0.48177 0.04647 0.48733 0.03167 C 0.48854 0.01457 0.49028 -0.00208 0.49202 -0.01919 C 0.49115 -0.03676 0.49323 -0.05526 0.48889 -0.07191 C 0.48715 -0.07815 0.47743 -0.08948 0.47448 -0.09318 C 0.47396 -0.09411 0.46337 -0.09734 0.46337 -0.09734 C 0.45208 -0.10752 0.45764 -0.10474 0.4474 -0.10798 C 0.44149 -0.11584 0.43542 -0.11885 0.42847 -0.12486 C 0.40955 -0.12231 0.39757 -0.12162 0.3809 -0.11422 C 0.3717 -0.10497 0.3599 -0.10289 0.35087 -0.09318 C 0.34653 -0.08879 0.3382 -0.08046 0.3382 -0.08046 C 0.33715 -0.07838 0.33646 -0.07561 0.33472 -0.07399 C 0.33195 -0.07075 0.32535 -0.06567 0.32535 -0.06567 C 0.32292 -0.05596 0.31823 -0.04856 0.31424 -0.04023 C 0.30729 -0.02659 0.30365 -0.01133 0.3 0.00416 C 0.29722 0.03792 0.28889 0.07838 0.30313 0.10774 C 0.31007 0.14081 0.33195 0.16277 0.35556 0.17318 C 0.37031 0.18636 0.38768 0.18636 0.40486 0.18798 C 0.43715 0.19699 0.46372 0.19352 0.49844 0.19237 C 0.50781 0.17919 0.52066 0.17248 0.52535 0.15422 C 0.52847 0.12809 0.53021 0.10243 0.53177 0.07607 C 0.53143 0.05803 0.53993 -0.00486 0.52535 -0.03399 C 0.5217 -0.04763 0.51563 -0.06174 0.50781 -0.07191 C 0.50226 -0.0874 0.49462 -0.09757 0.4842 -0.10798 C 0.48212 -0.11006 0.48125 -0.11399 0.47917 -0.1163 C 0.47049 -0.12671 0.46962 -0.12624 0.46024 -0.1311 C 0.45035 -0.14451 0.4375 -0.15422 0.42379 -0.15861 C 0.41597 -0.16555 0.39722 -0.17295 0.38733 -0.17549 C 0.36667 -0.19491 0.32778 -0.17804 0.30156 -0.17549 C 0.28802 -0.16948 0.27413 -0.16555 0.26042 -0.1607 C 0.25018 -0.15723 0.24393 -0.15283 0.23472 -0.14798 C 0.22587 -0.14312 0.21667 -0.14058 0.20799 -0.13549 C 0.20104 -0.13156 0.19358 -0.12786 0.18733 -0.12278 C 0.18386 -0.12023 0.18125 -0.11584 0.17761 -0.11422 C 0.17448 -0.11283 0.17136 -0.11145 0.16823 -0.11006 C 0.16493 -0.10867 0.15851 -0.1059 0.15851 -0.1059 C 0.15174 -0.09619 0.16042 -0.10682 0.14931 -0.09942 C 0.1408 -0.09387 0.13333 -0.08463 0.12518 -0.07838 C 0.1191 -0.07353 0.11163 -0.07145 0.10469 -0.06775 C 0.09184 -0.06081 0.08125 -0.04601 0.06806 -0.04023 C 0.0349 -0.00856 -0.00538 -0.0148 -0.04444 -0.0148 " pathEditMode="relative" ptsTypes="fffffffffffffffffffffffffffffffffffffffffffffffffffffffffffffffffffffffffffffffffffffffffffffffffffffffffffffffffffffffffffffffffffffffffffffffffffffffffffffffffffffffffffffffA">
                                      <p:cBhvr>
                                        <p:cTn id="54" dur="50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5500"/>
                            </p:stCondLst>
                            <p:childTnLst>
                              <p:par>
                                <p:cTn id="56" presetID="1" presetClass="path" presetSubtype="0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343 -0.41919 C 0.61857 -0.41919 0.7776 -0.22011 0.7776 0.02474 C 0.7776 0.26914 0.61857 0.46867 0.42343 0.46867 C 0.22795 0.46867 0.06927 0.26914 0.06927 0.02474 C 0.06927 -0.22011 0.22795 -0.41919 0.42343 -0.41919 Z " pathEditMode="relative" rAng="0" ptsTypes="fffff">
                                      <p:cBhvr>
                                        <p:cTn id="57" dur="50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500"/>
                            </p:stCondLst>
                            <p:childTnLst>
                              <p:par>
                                <p:cTn id="59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389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6000"/>
                            </p:stCondLst>
                            <p:childTnLst>
                              <p:par>
                                <p:cTn id="63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" dur="500"/>
                                        <p:tgtEl>
                                          <p:spTgt spid="389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6500"/>
                            </p:stCondLst>
                            <p:childTnLst>
                              <p:par>
                                <p:cTn id="67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7000"/>
                            </p:stCondLst>
                            <p:childTnLst>
                              <p:par>
                                <p:cTn id="7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7500"/>
                            </p:stCondLst>
                            <p:childTnLst>
                              <p:par>
                                <p:cTn id="7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8000"/>
                            </p:stCondLst>
                            <p:childTnLst>
                              <p:par>
                                <p:cTn id="8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89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89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8500"/>
                            </p:stCondLst>
                            <p:childTnLst>
                              <p:par>
                                <p:cTn id="8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89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89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49000"/>
                            </p:stCondLst>
                            <p:childTnLst>
                              <p:par>
                                <p:cTn id="9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89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89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49500"/>
                            </p:stCondLst>
                            <p:childTnLst>
                              <p:par>
                                <p:cTn id="96" presetID="57" presetClass="path" presetSubtype="0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423 0.43561 L 0.01423 0.02497 C 0.01423 -0.15931 0.23229 -0.38566 0.41007 -0.38566 L 0.8059 -0.38566 " pathEditMode="relative" rAng="0" ptsTypes="FfFF">
                                      <p:cBhvr>
                                        <p:cTn id="97" dur="30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6" y="-4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5500"/>
                            </p:stCondLst>
                            <p:childTnLst>
                              <p:par>
                                <p:cTn id="9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389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8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8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6500"/>
                            </p:stCondLst>
                            <p:childTnLst>
                              <p:par>
                                <p:cTn id="105" presetID="57" presetClass="path" presetSubtype="0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139 -0.09087 L 0.06789 -0.39052 C 0.07709 -0.52532 -0.15086 -0.71538 -0.34461 -0.73595 L -0.77604 -0.78173 " pathEditMode="relative" rAng="277099" ptsTypes="FfFF">
                                      <p:cBhvr>
                                        <p:cTn id="106" dur="2000" fill="hold"/>
                                        <p:tgtEl>
                                          <p:spTgt spid="389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4" y="-3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8" presetID="48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663 -0.78127 C -0.06197 -0.74382 -0.0342 -0.70636 -0.02187 -0.65896 C -0.00954 -0.6074 -0.00312 -0.5459 0.00278 -0.48462 C 0.00921 -0.42312 0.00278 -0.37156 -0.00312 -0.31514 C -0.00954 -0.26289 -0.01875 -0.20624 -0.04062 -0.15977 C -0.05885 -0.11237 -0.08975 -0.07468 -0.12343 -0.04601 C -0.15451 -0.01827 -0.19149 0.00069 -0.22829 0.0104 C -0.26527 0.01965 -0.30208 0.01965 -0.33645 0.0104 C -0.37326 0.00069 -0.40694 -0.02312 -0.43472 -0.06081 C -0.46267 -0.09341 -0.48715 -0.13619 -0.49947 -0.18775 C -0.51493 -0.23514 -0.52083 -0.30035 -0.52083 -0.35283 C -0.52413 -0.40416 -0.52083 -0.46567 -0.50538 -0.51723 C -0.49045 -0.56486 -0.46267 -0.60231 -0.42569 -0.62104 C -0.38819 -0.63514 -0.35138 -0.61642 -0.32673 -0.58358 C -0.30538 -0.55075 -0.28993 -0.4985 -0.28663 -0.43792 C -0.28663 -0.37642 -0.28993 -0.32 -0.30538 -0.2726 C -0.32083 -0.2252 -0.3177 -0.21619 -0.37916 -0.15468 C -0.43472 -0.08856 -0.49045 -0.10728 -0.52413 -0.10312 C -0.55781 -0.10312 -0.58559 -0.12208 -0.61927 -0.14104 C -0.65677 -0.16393 -0.68715 -0.20624 -0.7092 -0.24393 C -0.73055 -0.28162 -0.73958 -0.32902 -0.75191 -0.40416 C -0.76093 -0.47954 -0.76093 -0.51723 -0.76093 -0.57457 C -0.76093 -0.63121 -0.76093 -0.6874 -0.76093 -0.74382 " pathEditMode="relative" rAng="0" ptsTypes="fffffffffffffffffffffff">
                                      <p:cBhvr>
                                        <p:cTn id="109" dur="3000" fill="hold"/>
                                        <p:tgtEl>
                                          <p:spTgt spid="389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9" y="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63500"/>
                            </p:stCondLst>
                            <p:childTnLst>
                              <p:par>
                                <p:cTn id="111" presetID="6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309 -0.39422 C 0.09045 -0.36324 0.05399 -0.33318 0.03316 -0.2874 C 0.01146 -0.23769 -0.00504 -0.17618 -0.02066 -0.11468 C -0.03663 -0.05225 -0.03785 0.00231 -0.04045 0.0615 C -0.04115 0.11815 -0.03907 0.17896 -0.02275 0.23376 C -0.0099 0.28832 0.01875 0.33549 0.05173 0.37503 C 0.08194 0.41318 0.11979 0.44254 0.1592 0.46382 C 0.19843 0.48509 0.23854 0.49503 0.27812 0.4948 C 0.32048 0.49526 0.36111 0.48069 0.39774 0.44994 C 0.43333 0.42451 0.46701 0.38752 0.48854 0.33734 C 0.51267 0.29341 0.52882 0.22752 0.53698 0.17295 C 0.54843 0.12046 0.55399 0.05688 0.54514 -0.00116 C 0.53593 -0.05526 0.51111 -0.10127 0.47309 -0.13156 C 0.43368 -0.15722 0.39045 -0.14798 0.35798 -0.12162 C 0.32968 -0.09341 0.30399 -0.04462 0.29166 0.01734 C 0.28229 0.08093 0.27673 0.14035 0.28732 0.19306 C 0.29705 0.24717 0.29218 0.25549 0.35017 0.33688 C 0.40191 0.42127 0.46614 0.41804 0.50243 0.43145 C 0.53993 0.44139 0.57343 0.42983 0.61371 0.42058 C 0.65833 0.40717 0.69861 0.37249 0.72847 0.33942 C 0.75764 0.30728 0.775 0.26058 0.80017 0.18659 C 0.82222 0.11145 0.82795 0.07283 0.83663 0.01364 C 0.84531 -0.04532 0.85399 -0.10243 0.86232 -0.16092 " pathEditMode="relative" rAng="669749" ptsTypes="fffffffffffffffffffffff">
                                      <p:cBhvr>
                                        <p:cTn id="112" dur="50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9" y="4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68500"/>
                            </p:stCondLst>
                            <p:childTnLst>
                              <p:par>
                                <p:cTn id="11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389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8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8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69500"/>
                            </p:stCondLst>
                            <p:childTnLst>
                              <p:par>
                                <p:cTn id="120" presetID="1" presetClass="path" presetSubtype="0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552 0.07676 C -0.19358 0.10566 -0.38698 -0.06335 -0.40486 -0.30104 C -0.42257 -0.5385 -0.25799 -0.75538 -0.03889 -0.78451 C 0.18073 -0.81364 0.37344 -0.64393 0.39132 -0.40648 C 0.40903 -0.16879 0.24514 0.04763 0.02552 0.07676 Z " pathEditMode="relative" rAng="10459558" ptsTypes="fffff">
                                      <p:cBhvr>
                                        <p:cTn id="121" dur="5000" fill="hold"/>
                                        <p:tgtEl>
                                          <p:spTgt spid="389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" y="-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79500"/>
                            </p:stCondLst>
                            <p:childTnLst>
                              <p:par>
                                <p:cTn id="123" presetID="0" presetClass="path" presetSubtype="0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84971E-6 C -0.00972 -0.00324 -0.01215 -0.01202 -0.02396 -0.01272 C -0.03785 -0.01341 -0.05139 -0.0141 -0.0651 -0.0148 C -0.06875 -0.01618 -0.07239 -0.01803 -0.07621 -0.01896 C -0.0809 -0.02012 -0.08594 -0.01988 -0.09062 -0.02127 C -0.0993 -0.02381 -0.10885 -0.02844 -0.11753 -0.03168 C -0.16771 -0.03075 -0.21458 -0.03144 -0.26354 -0.02751 C -0.2783 -0.02636 -0.29323 -0.02613 -0.30798 -0.02335 C -0.31163 -0.02266 -0.31562 -0.02173 -0.3191 -0.02127 C -0.33333 -0.01965 -0.36198 -0.01688 -0.36198 -0.01688 C -0.3717 -0.01364 -0.38055 -0.01202 -0.39062 -0.01064 C -0.39861 -0.00809 -0.40469 -0.00601 -0.41285 -0.00855 C -0.41007 -0.03538 -0.40503 -0.06312 -0.39844 -0.08879 C -0.39635 -0.11121 -0.39253 -0.13295 -0.38732 -0.15445 C -0.38594 -0.1711 -0.38489 -0.18705 -0.38107 -0.20301 C -0.38003 -0.21642 -0.37847 -0.22451 -0.37621 -0.23676 C -0.36805 -0.42058 -0.35816 -0.60439 -0.35243 -0.78844 C -0.33767 -0.76902 -0.34514 -0.78104 -0.33177 -0.75052 C -0.33038 -0.74751 -0.3276 -0.74659 -0.32552 -0.74405 C -0.32205 -0.73942 -0.3191 -0.73433 -0.31597 -0.72925 C -0.31094 -0.72092 -0.30191 -0.70266 -0.29375 -0.69549 C -0.28351 -0.67491 -0.27031 -0.65803 -0.25729 -0.64046 C -0.25208 -0.63329 -0.25069 -0.62682 -0.24444 -0.6215 C -0.2368 -0.60578 -0.22257 -0.60069 -0.21285 -0.58775 C -0.19982 -0.5704 -0.18837 -0.55121 -0.17309 -0.53688 C -0.1684 -0.5274 -0.16094 -0.52254 -0.15417 -0.51584 C -0.14635 -0.50844 -0.14965 -0.5052 -0.13993 -0.49896 C -0.12969 -0.48555 -0.12135 -0.47723 -0.10955 -0.46728 C -0.10417 -0.46289 -0.10139 -0.45734 -0.09531 -0.45457 C -0.08785 -0.44416 -0.0783 -0.43445 -0.0684 -0.42913 C -0.06406 -0.42358 -0.05955 -0.42104 -0.05399 -0.4185 C -0.04896 -0.41179 -0.04496 -0.40902 -0.03819 -0.40601 C -0.02604 -0.38983 -0.01667 -0.39353 -0.00173 -0.38682 C 0.01094 -0.38751 0.02379 -0.38705 0.03646 -0.3889 C 0.0434 -0.38983 0.04896 -0.39723 0.05538 -0.39954 C 0.06441 -0.40254 0.07361 -0.40347 0.08247 -0.40601 C 0.09514 -0.41433 0.10851 -0.41896 0.12222 -0.42497 C 0.13316 -0.43607 0.14479 -0.44069 0.15712 -0.4504 C 0.1724 -0.46266 0.18698 -0.47792 0.20295 -0.48832 C 0.21111 -0.49965 0.2059 -0.49318 0.22031 -0.5052 C 0.2257 -0.50936 0.23004 -0.51514 0.2349 -0.52 C 0.23802 -0.52301 0.24115 -0.52601 0.24445 -0.52855 C 0.25313 -0.53549 0.26302 -0.54173 0.27136 -0.5496 C 0.2783 -0.5563 0.28768 -0.56694 0.29358 -0.57295 C 0.29861 -0.57827 0.30538 -0.58104 0.3092 -0.58775 C 0.31511 -0.59746 0.31997 -0.60532 0.32847 -0.61087 C 0.33715 -0.6289 0.32309 -0.60162 0.34115 -0.62566 C 0.34965 -0.63699 0.35417 -0.64532 0.36493 -0.6511 C 0.37153 -0.66381 0.36424 -0.65133 0.37431 -0.66381 C 0.38681 -0.67907 0.39809 -0.69549 0.40938 -0.71237 C 0.4132 -0.71838 0.41649 -0.72555 0.42049 -0.73156 C 0.42292 -0.73526 0.4283 -0.74196 0.4283 -0.74196 C 0.43785 -0.76786 0.42518 -0.73665 0.43646 -0.75468 C 0.43802 -0.75723 0.4382 -0.76069 0.43958 -0.76324 C 0.4408 -0.76578 0.44288 -0.7674 0.44427 -0.76948 C 0.45139 -0.78844 0.44254 -0.76647 0.45382 -0.78844 C 0.45712 -0.79538 0.45886 -0.80162 0.4632 -0.80763 C 0.46389 -0.80971 0.46406 -0.81202 0.46493 -0.81387 C 0.4658 -0.81618 0.46788 -0.82289 0.46823 -0.82035 C 0.47101 -0.80277 0.46111 -0.78497 0.45712 -0.76948 C 0.45104 -0.74566 0.44896 -0.71376 0.43802 -0.69341 C 0.43733 -0.68994 0.43733 -0.68624 0.43646 -0.68277 C 0.43559 -0.68046 0.43386 -0.67884 0.43333 -0.67653 C 0.42743 -0.65572 0.43559 -0.67422 0.4283 -0.65965 C 0.42604 -0.64277 0.42014 -0.62751 0.41736 -0.61087 C 0.41528 -0.59977 0.41493 -0.59168 0.41111 -0.58127 C 0.40799 -0.56 0.40504 -0.53896 0.40156 -0.51792 C 0.39948 -0.49017 0.39358 -0.46335 0.39202 -0.43561 C 0.39028 -0.40809 0.38715 -0.35306 0.38715 -0.35306 C 0.38768 -0.31052 0.38038 -0.18266 0.39514 -0.12254 C 0.3967 -0.09873 0.39931 -0.08948 0.40452 -0.06775 C 0.40625 -0.06035 0.40695 -0.0541 0.41111 -0.04855 C 0.41285 -0.04139 0.41528 -0.03306 0.41406 -0.02543 C 0.41389 -0.02289 0.41215 -0.0296 0.41111 -0.03168 C 0.40695 -0.03931 0.40417 -0.0474 0.39983 -0.05503 C 0.38854 -0.07584 0.37743 -0.09688 0.36493 -0.1163 C 0.36302 -0.11931 0.36042 -0.12162 0.35868 -0.12486 C 0.35452 -0.13202 0.35243 -0.1415 0.34757 -0.14798 C 0.34566 -0.15052 0.34288 -0.15168 0.34115 -0.15445 C 0.33854 -0.15815 0.33681 -0.16277 0.3349 -0.16694 C 0.33073 -0.17526 0.32396 -0.18358 0.31893 -0.19029 C 0.30712 -0.20601 0.32118 -0.19237 0.3092 -0.20509 C 0.30226 -0.21295 0.29462 -0.22127 0.28715 -0.22844 C 0.28004 -0.23538 0.27188 -0.24 0.26493 -0.2474 C 0.25851 -0.2541 0.24583 -0.26497 0.23802 -0.26844 C 0.22865 -0.27792 0.21684 -0.28578 0.20608 -0.29179 C 0.2007 -0.29503 0.1974 -0.29965 0.19184 -0.30243 C 0.18056 -0.31723 0.19566 -0.29896 0.17587 -0.31491 C 0.16233 -0.32601 0.1809 -0.31838 0.16493 -0.32347 C 0.15504 -0.33341 0.14045 -0.33919 0.1283 -0.34451 C 0.12535 -0.34867 0.12309 -0.35538 0.11875 -0.35723 C 0.1158 -0.35861 0.11198 -0.35907 0.10938 -0.36162 C 0.10764 -0.36301 0.10625 -0.36486 0.10452 -0.36578 C 0.09931 -0.36902 0.09236 -0.37017 0.08698 -0.3741 C 0.08472 -0.37572 0.08333 -0.37896 0.0809 -0.38058 C 0.0757 -0.38405 0.06875 -0.38543 0.0632 -0.38682 C 0.05833 -0.39399 0.0507 -0.39399 0.04427 -0.39954 C 0.03681 -0.39815 0.02952 -0.39699 0.02222 -0.39538 C 0.01493 -0.39376 0.00886 -0.38728 0.00156 -0.38474 C -0.01076 -0.37503 -0.01476 -0.36717 -0.03021 -0.3637 C -0.0401 -0.35468 -0.05208 -0.35121 -0.06198 -0.34243 C -0.06389 -0.34081 -0.06476 -0.3378 -0.06667 -0.33618 C -0.0717 -0.33156 -0.07847 -0.32855 -0.0842 -0.32555 C -0.09045 -0.31306 -0.10191 -0.31376 -0.11111 -0.30451 C -0.12031 -0.29526 -0.13021 -0.29087 -0.13993 -0.28324 C -0.14305 -0.28069 -0.14635 -0.27815 -0.1493 -0.27491 C -0.15191 -0.27214 -0.15434 -0.26867 -0.15729 -0.26636 C -0.16128 -0.26312 -0.16597 -0.26312 -0.17014 -0.26012 C -0.18715 -0.2474 -0.16319 -0.25919 -0.18576 -0.24948 C -0.19653 -0.23861 -0.20035 -0.23376 -0.21285 -0.23052 C -0.23507 -0.20786 -0.20208 -0.24046 -0.22708 -0.21988 C -0.22899 -0.21827 -0.22986 -0.21526 -0.23194 -0.21364 C -0.23628 -0.20948 -0.24167 -0.20694 -0.24618 -0.20301 C -0.25885 -0.19191 -0.26788 -0.1778 -0.28264 -0.17133 C -0.28837 -0.16324 -0.28437 -0.16809 -0.29531 -0.15861 C -0.29687 -0.15723 -0.3 -0.15445 -0.3 -0.15445 C -0.30607 -0.14266 -0.29982 -0.15191 -0.30798 -0.1459 C -0.3125 -0.14266 -0.32066 -0.13526 -0.32066 -0.13526 C -0.3276 -0.12347 -0.3375 -0.11561 -0.34618 -0.10566 C -0.3526 -0.0985 -0.35607 -0.08832 -0.36198 -0.08046 C -0.36458 -0.07006 -0.37552 -0.06035 -0.38107 -0.05087 C -0.3967 -0.02428 -0.38055 -0.04717 -0.39844 -0.02335 C -0.40451 -0.01526 -0.40573 -0.00416 -0.41111 0.00416 C -0.42135 0.01965 -0.41701 0.00902 -0.42066 0.01896 " pathEditMode="relative" ptsTypes="fffffffffffffffffffffffffffffffffffffffffffffffffffffffffffffffffffffffffffffffffffffffffffffffffffffffffffffffffffffffffffA">
                                      <p:cBhvr>
                                        <p:cTn id="124" dur="5000" fill="hold"/>
                                        <p:tgtEl>
                                          <p:spTgt spid="389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89500"/>
                            </p:stCondLst>
                            <p:childTnLst>
                              <p:par>
                                <p:cTn id="12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77457E-6 L -8.33333E-7 -0.39954 " pathEditMode="relative" ptsTypes="AA">
                                      <p:cBhvr>
                                        <p:cTn id="127" dur="2000" fill="hold"/>
                                        <p:tgtEl>
                                          <p:spTgt spid="389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91500"/>
                            </p:stCondLst>
                            <p:childTnLst>
                              <p:par>
                                <p:cTn id="12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69942E-6 L 0.33333 0.0111 " pathEditMode="relative" ptsTypes="AA">
                                      <p:cBhvr>
                                        <p:cTn id="130" dur="20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93500"/>
                            </p:stCondLst>
                            <p:childTnLst>
                              <p:par>
                                <p:cTn id="13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6 1.50289E-6 C 0.00122 -0.09411 -0.00034 -0.18937 0.00469 -0.28324 C 0.00383 -0.34243 0.02622 -0.40509 -0.01753 -0.42081 C -0.02413 -0.4296 -0.03055 -0.43468 -0.03975 -0.43769 C -0.04531 -0.44278 -0.04722 -0.44578 -0.05399 -0.44809 C -0.0835 -0.47468 -0.05538 -0.4511 -0.14774 -0.45041 C -0.20538 -0.44994 -0.26301 -0.45041 -0.32065 -0.45041 " pathEditMode="relative" ptsTypes="ffffffA">
                                      <p:cBhvr>
                                        <p:cTn id="133" dur="2000" fill="hold"/>
                                        <p:tgtEl>
                                          <p:spTgt spid="389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89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89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0" dur="1000"/>
                                        <p:tgtEl>
                                          <p:spTgt spid="38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7030A0"/>
                </a:solidFill>
                <a:latin typeface="Monotype Corsiva" pitchFamily="66" charset="0"/>
              </a:rPr>
              <a:t>Составь предложение</a:t>
            </a:r>
            <a:endParaRPr lang="ru-RU" sz="6000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dirty="0" smtClean="0"/>
              <a:t> </a:t>
            </a:r>
            <a:r>
              <a:rPr lang="ru-RU" sz="4400" b="1" dirty="0" smtClean="0"/>
              <a:t>всю, покрывало,</a:t>
            </a:r>
            <a:r>
              <a:rPr lang="ru-RU" sz="4400" dirty="0" smtClean="0"/>
              <a:t> </a:t>
            </a:r>
            <a:r>
              <a:rPr lang="ru-RU" sz="4400" b="1" dirty="0" smtClean="0"/>
              <a:t>белое, покрывало, землю, </a:t>
            </a:r>
          </a:p>
          <a:p>
            <a:endParaRPr lang="ru-RU" sz="4400" b="1" dirty="0" smtClean="0"/>
          </a:p>
          <a:p>
            <a:r>
              <a:rPr lang="ru-RU" sz="4400" b="1" dirty="0" smtClean="0"/>
              <a:t>Белое покрывало всю землю покрывало.</a:t>
            </a:r>
          </a:p>
          <a:p>
            <a:endParaRPr lang="ru-RU" sz="4000" b="1" dirty="0" smtClean="0"/>
          </a:p>
          <a:p>
            <a:endParaRPr lang="ru-RU" sz="4000" dirty="0" smtClean="0"/>
          </a:p>
          <a:p>
            <a:endParaRPr lang="ru-RU" sz="4000" dirty="0" smtClean="0"/>
          </a:p>
          <a:p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100</TotalTime>
  <Words>292</Words>
  <Application>Microsoft Office PowerPoint</Application>
  <PresentationFormat>Экран (4:3)</PresentationFormat>
  <Paragraphs>43</Paragraphs>
  <Slides>12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PMingLiU</vt:lpstr>
      <vt:lpstr>Arial</vt:lpstr>
      <vt:lpstr>Calibri</vt:lpstr>
      <vt:lpstr>Constantia</vt:lpstr>
      <vt:lpstr>Monotype Corsiva</vt:lpstr>
      <vt:lpstr>Wingdings 2</vt:lpstr>
      <vt:lpstr>Поток</vt:lpstr>
      <vt:lpstr>Глагол как часть речи</vt:lpstr>
      <vt:lpstr>Презентация PowerPoint</vt:lpstr>
      <vt:lpstr>Проверка</vt:lpstr>
      <vt:lpstr>Ребус</vt:lpstr>
      <vt:lpstr>Презентация PowerPoint</vt:lpstr>
      <vt:lpstr>Презентация PowerPoint</vt:lpstr>
      <vt:lpstr>Презентация PowerPoint</vt:lpstr>
      <vt:lpstr>Презентация PowerPoint</vt:lpstr>
      <vt:lpstr>Составь предложение</vt:lpstr>
      <vt:lpstr>Презентация PowerPoint</vt:lpstr>
      <vt:lpstr>Презентация PowerPoint</vt:lpstr>
      <vt:lpstr>Спасибо за урок!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Катенок</dc:creator>
  <cp:lastModifiedBy>Teacher</cp:lastModifiedBy>
  <cp:revision>16</cp:revision>
  <dcterms:created xsi:type="dcterms:W3CDTF">2013-01-28T19:17:44Z</dcterms:created>
  <dcterms:modified xsi:type="dcterms:W3CDTF">2016-02-29T06:14:26Z</dcterms:modified>
</cp:coreProperties>
</file>