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</p:sldMasterIdLst>
  <p:sldIdLst>
    <p:sldId id="258" r:id="rId11"/>
    <p:sldId id="290" r:id="rId12"/>
    <p:sldId id="274" r:id="rId13"/>
    <p:sldId id="260" r:id="rId14"/>
    <p:sldId id="277" r:id="rId15"/>
    <p:sldId id="278" r:id="rId16"/>
    <p:sldId id="275" r:id="rId17"/>
    <p:sldId id="266" r:id="rId18"/>
    <p:sldId id="262" r:id="rId19"/>
    <p:sldId id="264" r:id="rId20"/>
    <p:sldId id="265" r:id="rId21"/>
    <p:sldId id="270" r:id="rId22"/>
    <p:sldId id="269" r:id="rId23"/>
    <p:sldId id="271" r:id="rId24"/>
    <p:sldId id="280" r:id="rId25"/>
    <p:sldId id="287" r:id="rId26"/>
    <p:sldId id="284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3" d="100"/>
          <a:sy n="43" d="100"/>
        </p:scale>
        <p:origin x="-2352" y="-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2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84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000F1B3-B1C5-4DDE-B668-3E908420336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9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3A6F4-942D-4665-A609-8AFC2EE0E8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014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3A802-A203-4EE1-BAC3-6ED7642957E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344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2BE3A-6FB2-41A7-A562-87920BCB938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40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FEA21-F68F-429C-8AC5-2157B035F3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669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6E3CC-BE2D-4D12-9158-05917AEEB9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722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42234-EDA2-4586-8866-B81938593A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72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E466D-A787-46D4-990D-5D69B16AB8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259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9FD85-4E83-4AF8-BCAB-AC1A71DD00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096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E5AE-047D-4163-8C4D-87C2C54446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3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60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F9118-AE09-4478-ACD5-949C8866BED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17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D622A377-ACF3-41C9-AB0D-EBD93A5786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95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63ADBA09-3FC8-4951-9BAF-D113A05AF6F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229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4A6DF07B-B87C-49A5-8DA6-19592790030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205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9354C7EF-1A9C-4801-AC2E-F768514071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5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94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22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72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0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2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91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7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76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06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20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03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67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27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53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14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47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3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0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27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80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60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43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01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30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02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97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74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9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20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5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20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19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76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83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36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3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6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81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1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63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2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00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76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8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51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64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34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90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88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5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476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04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70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8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74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14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57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45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26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0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7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19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84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465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86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61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00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83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7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808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7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04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96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46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50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880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64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1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72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37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CAFB-3DA1-42E1-8CEE-F37449F8137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6F39-222E-4132-9471-C4999D03E0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8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79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CB34-D686-486D-9C3B-EC913AF379F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B2FB-A0FE-4B05-88E2-8713F1E20AE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979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C891-6C80-47AF-965B-0DC7B78F425C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E65C-7EC5-46AF-A517-6718E3125C2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80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CE63-C0B0-4DC3-A7F7-FD7D8416F5F9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F6B9-F50F-41A8-882F-F62548CF9F8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222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4FE1-F8CF-4BBA-BA14-99DEF348FFB5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2C06-F57F-4F10-90C2-BB6EA10107F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965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D9A3-D363-4A16-81F1-1F10F7984067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055-81E1-4A02-A1F7-162ED23A360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E06-804E-4B60-A054-A663CAB7ACC4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D499-F861-40A3-8DF8-B4A018CE6E47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04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56B-8608-47BF-A0AA-DBF1A9BBF19F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6B73-0A98-4CBF-BD79-15853CAF456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722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F7EA-517A-45B0-9041-C43D93FDFA98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D186-005C-4AAC-BBD6-6095A13CC25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8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7BCE-C49F-4EB9-89BA-5FA50947E1B2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C7C7-B6EB-49B0-80B8-2199374478D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486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C3CC-6104-418B-B76F-218242CC47F3}" type="datetimeFigureOut">
              <a:rPr lang="en-US">
                <a:solidFill>
                  <a:srgbClr val="073E87"/>
                </a:solidFill>
              </a:rPr>
              <a:pPr>
                <a:defRPr/>
              </a:pPr>
              <a:t>2/19/2016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1CED-AC71-4FA7-9876-86414BF9F9D9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3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9141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0A1770-AA83-4264-8F4C-9DDF8059CC3E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5373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2784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2689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9479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88298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56847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1284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D4EB5-6542-43E4-86FE-BA5FFB4F1D06}" type="datetimeFigureOut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2/19/2016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90558-E8A1-4BB7-A68E-FF9D2ABFF9FD}" type="slidenum">
              <a:rPr lang="en-US">
                <a:solidFill>
                  <a:srgbClr val="073E87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22033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528" y="609329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0" y="2663017"/>
            <a:ext cx="9166920" cy="419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048" y="98072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«ЛЮБИТЬ РОССИЮ! ВОТ ВАМ ПОУЧЕНЬЕ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СКАЗАЛ НАМ НОВИКОВ,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РЕВНИТЕЛЬ ПРОСВЕЩЕНИЯ…</a:t>
            </a:r>
          </a:p>
        </p:txBody>
      </p:sp>
    </p:spTree>
    <p:extLst>
      <p:ext uri="{BB962C8B-B14F-4D97-AF65-F5344CB8AC3E}">
        <p14:creationId xmlns:p14="http://schemas.microsoft.com/office/powerpoint/2010/main" val="18635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ото дети\P11105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1"/>
            <a:ext cx="9144000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BACC6">
                <a:lumMod val="20000"/>
                <a:lumOff val="8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598146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СОХРАНИВШЕЕСЯ  ЗДАНИЕ  БИБЛИОТЕКИ</a:t>
            </a:r>
          </a:p>
        </p:txBody>
      </p:sp>
      <p:pic>
        <p:nvPicPr>
          <p:cNvPr id="4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269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e/ea/Avdot%27ino_-_novikov%27s_man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310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http://s2.afisha.net/Afisha7Files/UGPhotos/090825091600/090830235920/p_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0" y="0"/>
            <a:ext cx="931456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природа\P1110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2" y="9010"/>
            <a:ext cx="9170031" cy="68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232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_402e1_6d53ce73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9"/>
            <a:ext cx="4392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2784" y="34841"/>
            <a:ext cx="4525272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Памятник Н.И. Новикову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г. Бронницы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фо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8" y="1"/>
            <a:ext cx="4751512" cy="68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1676400" y="1627188"/>
            <a:ext cx="57150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РЕЦЕПТ «ЭЛЕКСИР УНИВЕРСАЛИССИМЕ» ОТ РАЗНЫХ ГОРЕСТЕЙ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«На все происшествия с вами,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любезный друг, внутри и снаружи рецепт один: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терпение, покорность, преломление собственной воли и проч. и проч.;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все смешав, употреблять поутру и вечеру по столовой ложке»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Николай Иванович  Новиков</a:t>
            </a:r>
            <a:endParaRPr lang="ru-RU" altLang="ru-RU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6536" y="622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новиков н.и\рисунки\[без имени]_20141016170157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/>
          <a:stretch/>
        </p:blipFill>
        <p:spPr bwMode="auto">
          <a:xfrm>
            <a:off x="29314" y="116632"/>
            <a:ext cx="2411582" cy="3719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3" y="3712000"/>
            <a:ext cx="2436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Иван.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F:\новиков н.и\рисунки\[без имени]_20141016170235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9"/>
          <a:stretch/>
        </p:blipFill>
        <p:spPr bwMode="auto">
          <a:xfrm rot="5400000">
            <a:off x="2969851" y="-537727"/>
            <a:ext cx="2699385" cy="3757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4308" y="2774578"/>
            <a:ext cx="195047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Касаткина Софья.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 descr="F:\новиков н.и\рисунки\[без имени]_20141016165948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"/>
          <a:stretch/>
        </p:blipFill>
        <p:spPr bwMode="auto">
          <a:xfrm rot="5400000">
            <a:off x="2666217" y="3251390"/>
            <a:ext cx="3037258" cy="4266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10500" y="6248400"/>
            <a:ext cx="1712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Суркова Мария.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F:\новиков н.и\рисунки\[без имени]_201410161701010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" b="2285"/>
          <a:stretch/>
        </p:blipFill>
        <p:spPr bwMode="auto">
          <a:xfrm>
            <a:off x="5940152" y="116632"/>
            <a:ext cx="3293745" cy="4465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94262" y="4581952"/>
            <a:ext cx="1940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Лыкова Кристина.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32799"/>
              </p:ext>
            </p:extLst>
          </p:nvPr>
        </p:nvGraphicFramePr>
        <p:xfrm>
          <a:off x="107504" y="980728"/>
          <a:ext cx="6705600" cy="1806574"/>
        </p:xfrm>
        <a:graphic>
          <a:graphicData uri="http://schemas.openxmlformats.org/drawingml/2006/table">
            <a:tbl>
              <a:tblPr firstRow="1" firstCol="1" bandRow="1"/>
              <a:tblGrid>
                <a:gridCol w="493234"/>
                <a:gridCol w="501641"/>
                <a:gridCol w="502342"/>
                <a:gridCol w="520558"/>
                <a:gridCol w="519157"/>
                <a:gridCol w="519857"/>
                <a:gridCol w="522660"/>
                <a:gridCol w="520558"/>
                <a:gridCol w="523361"/>
                <a:gridCol w="522660"/>
                <a:gridCol w="528265"/>
                <a:gridCol w="519857"/>
                <a:gridCol w="511450"/>
              </a:tblGrid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2660" name="Прямоугольник 3"/>
          <p:cNvSpPr>
            <a:spLocks noChangeArrowheads="1"/>
          </p:cNvSpPr>
          <p:nvPr/>
        </p:nvSpPr>
        <p:spPr bwMode="auto">
          <a:xfrm>
            <a:off x="323528" y="3145971"/>
            <a:ext cx="71151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Название первого сатирического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журнала.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Родовое имение, в котором  родился Н. И. Новиков.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крестьянских домов, сохранившихся 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наших дней.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Название обличительного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журнала.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Река, на берегах которой расположено село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Авдотьино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Стиль, в котором создана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Авдотьинская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церковь  Тихвинской   иконы Божьей Матери.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Название книги для Российского юношества.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Candara" pitchFamily="34" charset="0"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Фамилия русского журналиста, издателя, общественного деятеля.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1275" y="438150"/>
            <a:ext cx="21283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КРОСССВОРД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6" y="-18324"/>
            <a:ext cx="2788312" cy="215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964971" cy="228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281" y="6286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4191000" y="1905000"/>
            <a:ext cx="4572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Надо прежде всего узнать свое Отечество, свои родные места…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должно  спрашивать у других об их достопримечательностях, ежели сами не можем рассказать им о своей земле…»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lang="ru-RU" altLang="ru-RU" sz="20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Николай Иванович Новиков</a:t>
            </a:r>
            <a:endParaRPr lang="ru-RU" altLang="ru-RU" sz="2000" b="1" dirty="0">
              <a:solidFill>
                <a:srgbClr val="073E87">
                  <a:lumMod val="75000"/>
                </a:srgb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6212"/>
            <a:ext cx="2861140" cy="3743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Московская область</a:t>
            </a:r>
          </a:p>
        </p:txBody>
      </p:sp>
      <p:pic>
        <p:nvPicPr>
          <p:cNvPr id="12293" name="Picture 5" descr="карта М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97038"/>
            <a:ext cx="4681537" cy="442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Карта ступи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97038"/>
            <a:ext cx="4681537" cy="4427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484438" y="530066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Ступинский район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1187" y="332656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Ступинский район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420938"/>
            <a:ext cx="3001963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051721" y="2636838"/>
            <a:ext cx="23043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2060"/>
                </a:solidFill>
              </a:rPr>
              <a:t>д. Радужная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4427538" y="2997200"/>
            <a:ext cx="144462" cy="144463"/>
          </a:xfrm>
          <a:prstGeom prst="ellipse">
            <a:avLst/>
          </a:prstGeom>
          <a:gradFill rotWithShape="1">
            <a:gsLst>
              <a:gs pos="0">
                <a:srgbClr val="DAE915"/>
              </a:gs>
              <a:gs pos="100000">
                <a:srgbClr val="DAE915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331640" y="188640"/>
            <a:ext cx="5759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СОДЕЙСТВИЯ СЕМЕЙНОГО ВОСПИТАНИЯ «СИНЯЯ ПТИЦА»</a:t>
            </a:r>
          </a:p>
        </p:txBody>
      </p:sp>
      <p:pic>
        <p:nvPicPr>
          <p:cNvPr id="4" name="2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7727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146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146"/>
                            </p:stCondLst>
                            <p:childTnLst>
                              <p:par>
                                <p:cTn id="3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26"/>
                            </p:stCondLst>
                            <p:childTnLst>
                              <p:par>
                                <p:cTn id="54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0" grpId="0"/>
      <p:bldP spid="12296" grpId="0"/>
      <p:bldP spid="12296" grpId="1"/>
      <p:bldP spid="8" grpId="1"/>
      <p:bldP spid="8" grpId="2"/>
      <p:bldP spid="10" grpId="0" build="allAtOnce"/>
      <p:bldP spid="11" grpId="0" animBg="1"/>
      <p:bldP spid="11" grpId="1" animBg="1"/>
      <p:bldP spid="11" grpId="2" animBg="1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5"/>
            <a:ext cx="86764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АВДОТЬИНО </a:t>
            </a:r>
          </a:p>
          <a:p>
            <a:pPr lvl="0"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err="1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Авдотьино</a:t>
            </a:r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красивое село!</a:t>
            </a:r>
          </a:p>
          <a:p>
            <a:pPr>
              <a:tabLst>
                <a:tab pos="2400300" algn="l"/>
              </a:tabLst>
            </a:pPr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храм посмотришь  – на сердце тепло.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400300" algn="l"/>
              </a:tabLst>
            </a:pPr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зарею слушать пенье соловья,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400300" algn="l"/>
              </a:tabLst>
            </a:pPr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Люблю, сторонка, милая моя!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Новиков крестьянам помогал.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 построил, хлеб им раздавал.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 праздники устраивал гулянье.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Детишкам много уделял вниманья!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Россию нам он завещал!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песнях петь, и славить Отчий дом.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землю, за людей он пострадал,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03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нам позабыть с тобой о нем!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8" y="1916832"/>
            <a:ext cx="4347648" cy="3244803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6327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39838"/>
            <a:ext cx="32861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199649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ИВАНОВИЧ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(1744 – 1844)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публицист,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издатель,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крупнейших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 русского просвещения.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40000"/>
            <a:ext cx="1828800" cy="2508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Рисунок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929">
            <a:off x="6477000" y="2971800"/>
            <a:ext cx="1379538" cy="2495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4396">
            <a:off x="482600" y="671513"/>
            <a:ext cx="1677988" cy="2435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5238">
            <a:off x="736600" y="3606800"/>
            <a:ext cx="2043113" cy="2179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Рисунок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1308">
            <a:off x="5530850" y="569913"/>
            <a:ext cx="1752600" cy="221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3" name="Рисунок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532">
            <a:off x="2479675" y="280988"/>
            <a:ext cx="1298575" cy="1987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714375" y="1828800"/>
            <a:ext cx="45720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 УЧИЛАСЬ ГОВОРИТЬ, ЧИТАТЬ И ПИСАТЬ ПО – РУССКИ ПО КНИГАМ И ЖУРНАЛАМ,  ИЗДАВАЕМЫМ В МОСКВЕ У НОВИКОВА. 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 АНДРЕЕВИЧ  ВЯЗЕМСКИЙ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386138" cy="4448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user\природа\P1110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44" y="0"/>
            <a:ext cx="4501456" cy="33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27271" cy="696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Надпись 2"/>
          <p:cNvSpPr txBox="1">
            <a:spLocks noChangeArrowheads="1"/>
          </p:cNvSpPr>
          <p:nvPr/>
        </p:nvSpPr>
        <p:spPr bwMode="auto">
          <a:xfrm>
            <a:off x="5212058" y="3376092"/>
            <a:ext cx="3931942" cy="19584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АВДОТЬИНСКАЯ ЦЕРКОВЬ  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ТИХВИНСКОЙ   ИКОНЫ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БОЖЬЕЙ МАТЕРИ. 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</a:t>
            </a:r>
            <a:r>
              <a:rPr lang="ru-RU" alt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СТРОЕНА В ПЕРИОД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 b="1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1749 ПО 1753 ГОД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1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6214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ото дети\P11105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71" y="2516478"/>
            <a:ext cx="5793316" cy="432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BACC6">
                <a:lumMod val="20000"/>
                <a:lumOff val="8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усадьба Авдотьин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4"/>
          <a:stretch/>
        </p:blipFill>
        <p:spPr bwMode="auto">
          <a:xfrm>
            <a:off x="0" y="2501448"/>
            <a:ext cx="3275856" cy="4369357"/>
          </a:xfrm>
          <a:prstGeom prst="rect">
            <a:avLst/>
          </a:prstGeom>
          <a:ln w="1905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imeon Gamale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05" y="0"/>
            <a:ext cx="2505595" cy="2501448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720" y="1052736"/>
            <a:ext cx="58480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 ИВА́НОВИЧ ГАМАЛЕ́Я 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(1743 – 1822) –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ДУХОВНЫЙ ДЕЯТЕЛЬ,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ПЕРЕВОДЧИК, ПОЭТ,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СПОДВИЖНИК Н.И. НОВИКОВА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6261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8"/>
          <a:stretch/>
        </p:blipFill>
        <p:spPr bwMode="auto">
          <a:xfrm>
            <a:off x="-85751" y="29936"/>
            <a:ext cx="9334229" cy="6828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6165304"/>
            <a:ext cx="3376612" cy="5222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Дом, построенный на средства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Н.И. Новикова</a:t>
            </a:r>
          </a:p>
        </p:txBody>
      </p:sp>
      <p:pic>
        <p:nvPicPr>
          <p:cNvPr id="3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313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361</Words>
  <Application>Microsoft Office PowerPoint</Application>
  <PresentationFormat>Экран (4:3)</PresentationFormat>
  <Paragraphs>175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7_Волна</vt:lpstr>
      <vt:lpstr>8_Волна</vt:lpstr>
      <vt:lpstr>Профиль</vt:lpstr>
      <vt:lpstr>Презентация PowerPoint</vt:lpstr>
      <vt:lpstr>Московская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СЕЛО АВДОТЬИНО –  МОЯ МАЛАЯ РОДИНА</dc:title>
  <dc:creator>user</dc:creator>
  <cp:lastModifiedBy>user</cp:lastModifiedBy>
  <cp:revision>85</cp:revision>
  <dcterms:created xsi:type="dcterms:W3CDTF">2016-02-06T18:06:05Z</dcterms:created>
  <dcterms:modified xsi:type="dcterms:W3CDTF">2016-02-19T18:42:58Z</dcterms:modified>
</cp:coreProperties>
</file>