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4" r:id="rId16"/>
    <p:sldId id="269" r:id="rId17"/>
    <p:sldId id="276" r:id="rId18"/>
    <p:sldId id="277" r:id="rId19"/>
    <p:sldId id="278" r:id="rId20"/>
    <p:sldId id="279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4D36CC2-33BF-434D-97C3-BA677C3EECA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B12A4A9-C6A9-4769-8062-E92D37D53EE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126720" cy="252028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Физическая </a:t>
            </a:r>
            <a:r>
              <a:rPr lang="ru-RU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культура</a:t>
            </a:r>
            <a:br>
              <a:rPr lang="ru-RU" sz="5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Выполнила:  учитель физической культуры МАОУ « СОШ№40» </a:t>
            </a:r>
            <a: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г. Перми</a:t>
            </a:r>
            <a:b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36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Борознова</a:t>
            </a:r>
            <a:r>
              <a:rPr lang="ru-RU" sz="36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Лариса Викторовна</a:t>
            </a:r>
            <a:endParaRPr lang="ru-RU" sz="3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8025408" cy="358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48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536" y="188640"/>
            <a:ext cx="749808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Футбол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4291013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177269" cy="327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1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Лыжи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47625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411452" cy="29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63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Плавание</a:t>
            </a:r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3"/>
            <a:ext cx="506390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49080"/>
            <a:ext cx="3908731" cy="2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091" y="1122755"/>
            <a:ext cx="447942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75954"/>
            <a:ext cx="4484439" cy="259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74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Вопросы?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735138" y="2674938"/>
            <a:ext cx="7408862" cy="3451225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Что такое физическая культура?</a:t>
            </a:r>
          </a:p>
          <a:p>
            <a:r>
              <a:rPr lang="ru-RU" sz="4000" b="1" dirty="0" smtClean="0"/>
              <a:t>Из каких видов спорта выбирают физические упражнения?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1550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84975" cy="5472608"/>
          </a:xfrm>
        </p:spPr>
        <p:txBody>
          <a:bodyPr/>
          <a:lstStyle/>
          <a:p>
            <a:pPr marL="2514600" lvl="8" indent="0">
              <a:buNone/>
            </a:pPr>
            <a:r>
              <a:rPr lang="ru-RU" sz="2400" b="1" dirty="0" smtClean="0"/>
              <a:t>	Под ногами у меня</a:t>
            </a:r>
          </a:p>
          <a:p>
            <a:pPr marL="0" indent="0">
              <a:buNone/>
            </a:pPr>
            <a:r>
              <a:rPr lang="ru-RU" b="1" dirty="0" smtClean="0"/>
              <a:t>			Деревянные друзья, </a:t>
            </a:r>
          </a:p>
          <a:p>
            <a:pPr marL="0" indent="0">
              <a:buNone/>
            </a:pPr>
            <a:r>
              <a:rPr lang="ru-RU" b="1" dirty="0" smtClean="0"/>
              <a:t>			Я на них лечу стрелой ,</a:t>
            </a:r>
          </a:p>
          <a:p>
            <a:pPr marL="0" indent="0">
              <a:buNone/>
            </a:pPr>
            <a:r>
              <a:rPr lang="ru-RU" b="1" dirty="0" smtClean="0"/>
              <a:t>			Но не летом а зимой.( ……)</a:t>
            </a:r>
            <a:endParaRPr lang="ru-RU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Загадки про виды спорта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0154">
            <a:off x="7042729" y="1366038"/>
            <a:ext cx="1814600" cy="180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ss.sport-express.ru/img/winter/players_sochiroad/2/236_4_orig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666750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85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584" y="1484784"/>
            <a:ext cx="7408333" cy="4680667"/>
          </a:xfrm>
        </p:spPr>
        <p:txBody>
          <a:bodyPr/>
          <a:lstStyle/>
          <a:p>
            <a:r>
              <a:rPr lang="ru-RU" b="1" dirty="0" smtClean="0"/>
              <a:t> </a:t>
            </a:r>
            <a:r>
              <a:rPr lang="ru-RU" b="1" dirty="0"/>
              <a:t>Конь, канат, бревно и брусья</a:t>
            </a:r>
          </a:p>
          <a:p>
            <a:r>
              <a:rPr lang="ru-RU" b="1" dirty="0"/>
              <a:t>Кольца с ними рядом</a:t>
            </a:r>
          </a:p>
          <a:p>
            <a:r>
              <a:rPr lang="ru-RU" b="1" dirty="0"/>
              <a:t>Перечислить не берусь я </a:t>
            </a:r>
          </a:p>
          <a:p>
            <a:r>
              <a:rPr lang="ru-RU" b="1" dirty="0"/>
              <a:t>Множество снарядов.</a:t>
            </a:r>
          </a:p>
          <a:p>
            <a:r>
              <a:rPr lang="ru-RU" b="1" dirty="0"/>
              <a:t>Красоту пластику дарит нам (гимнастика )…….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6480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http://sportsmedal.ru/pic-content/2012/08/02-garib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17032"/>
            <a:ext cx="57150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7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268760"/>
            <a:ext cx="7408333" cy="4857403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8800" b="1" dirty="0" smtClean="0">
                <a:solidFill>
                  <a:srgbClr val="0070C0"/>
                </a:solidFill>
              </a:rPr>
              <a:t>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98884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>
                <a:solidFill>
                  <a:srgbClr val="002060"/>
                </a:solidFill>
              </a:rPr>
              <a:t>Я бегом наслаждаюсь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Бегу, бегу, бегу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Земли едва касаюсь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Как будто я лечу.(легкая атлетика)</a:t>
            </a:r>
          </a:p>
        </p:txBody>
      </p:sp>
      <p:pic>
        <p:nvPicPr>
          <p:cNvPr id="2052" name="Picture 4" descr="http://carrollreccenter.com/assets/images/media/images/youth_tr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18" y="4293096"/>
            <a:ext cx="414337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78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676935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3. В этом спорте игроки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Все ловки и высоки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Любят в мяч они играть 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И в кольцо его кидать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Мячик звонко бьет об пол </a:t>
            </a:r>
          </a:p>
          <a:p>
            <a:r>
              <a:rPr lang="ru-RU" sz="3200" b="1" dirty="0">
                <a:solidFill>
                  <a:srgbClr val="002060"/>
                </a:solidFill>
              </a:rPr>
              <a:t>Значит это баскетбол.</a:t>
            </a:r>
          </a:p>
        </p:txBody>
      </p:sp>
      <p:pic>
        <p:nvPicPr>
          <p:cNvPr id="3074" name="Picture 2" descr="http://www.tltbasket.ru/images/fotogalery/2014-15/Jiguli-Basket-2014-igriy/big/IMG_4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91" y="2363081"/>
            <a:ext cx="4610409" cy="423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3040" y="1268760"/>
            <a:ext cx="8640960" cy="5589240"/>
          </a:xfrm>
        </p:spPr>
        <p:txBody>
          <a:bodyPr/>
          <a:lstStyle/>
          <a:p>
            <a:r>
              <a:rPr lang="ru-RU" b="1" dirty="0" smtClean="0"/>
              <a:t> </a:t>
            </a:r>
            <a:r>
              <a:rPr lang="ru-RU" b="1" dirty="0"/>
              <a:t>Здесь команда побеждает</a:t>
            </a:r>
          </a:p>
          <a:p>
            <a:r>
              <a:rPr lang="ru-RU" b="1" dirty="0"/>
              <a:t>Если мячик не роняет</a:t>
            </a:r>
          </a:p>
          <a:p>
            <a:r>
              <a:rPr lang="ru-RU" b="1" dirty="0"/>
              <a:t> Он летит с подачи метко</a:t>
            </a:r>
          </a:p>
          <a:p>
            <a:r>
              <a:rPr lang="ru-RU" b="1" dirty="0"/>
              <a:t>Не в ворота - через сетку</a:t>
            </a:r>
          </a:p>
          <a:p>
            <a:r>
              <a:rPr lang="ru-RU" b="1" dirty="0"/>
              <a:t>И площадка , а не поле у спортсменов(в волейболе).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http://rushkolnik.ru/tw_files/19634/d-19633444/19633444_html_1dde8c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73016"/>
            <a:ext cx="571500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98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628800"/>
            <a:ext cx="7408333" cy="482453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Я </a:t>
            </a:r>
            <a:r>
              <a:rPr lang="ru-RU" sz="3200" b="1" dirty="0"/>
              <a:t>в бассейне плыву</a:t>
            </a:r>
          </a:p>
          <a:p>
            <a:r>
              <a:rPr lang="ru-RU" sz="3200" b="1" dirty="0"/>
              <a:t>Знаю, что не утону</a:t>
            </a:r>
          </a:p>
          <a:p>
            <a:r>
              <a:rPr lang="ru-RU" sz="3200" b="1" dirty="0"/>
              <a:t> </a:t>
            </a:r>
            <a:r>
              <a:rPr lang="ru-RU" sz="3200" b="1" dirty="0" smtClean="0"/>
              <a:t>Плаваю </a:t>
            </a:r>
            <a:r>
              <a:rPr lang="ru-RU" sz="3200" b="1" dirty="0"/>
              <a:t>–я высший класс!</a:t>
            </a:r>
          </a:p>
          <a:p>
            <a:r>
              <a:rPr lang="ru-RU" sz="3200" b="1" dirty="0"/>
              <a:t>В стиле под названьем- брасс!</a:t>
            </a:r>
          </a:p>
          <a:p>
            <a:endParaRPr lang="ru-RU" sz="32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gov.cap.ru/Home/625/img/obu4e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892057"/>
            <a:ext cx="36004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Физическая культура - это занятия физическими упражнениями для укрепления здоровья и улучшения физического развития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Что такое физическая культура</a:t>
            </a:r>
            <a:r>
              <a:rPr lang="ru-RU" b="1" dirty="0" smtClean="0">
                <a:solidFill>
                  <a:srgbClr val="0070C0"/>
                </a:solidFill>
              </a:rPr>
              <a:t>?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14209"/>
            <a:ext cx="4996176" cy="323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74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628800"/>
            <a:ext cx="8892480" cy="5229200"/>
          </a:xfrm>
        </p:spPr>
        <p:txBody>
          <a:bodyPr/>
          <a:lstStyle/>
          <a:p>
            <a:r>
              <a:rPr lang="ru-RU" b="1" dirty="0" smtClean="0"/>
              <a:t>Соберем </a:t>
            </a:r>
            <a:r>
              <a:rPr lang="ru-RU" b="1" dirty="0"/>
              <a:t>команду в школе</a:t>
            </a:r>
          </a:p>
          <a:p>
            <a:r>
              <a:rPr lang="ru-RU" b="1" dirty="0"/>
              <a:t>И найдем большое поле</a:t>
            </a:r>
          </a:p>
          <a:p>
            <a:r>
              <a:rPr lang="ru-RU" b="1" dirty="0"/>
              <a:t>Пробиваем угловой, забиваем головой.</a:t>
            </a:r>
          </a:p>
          <a:p>
            <a:r>
              <a:rPr lang="ru-RU" b="1" dirty="0"/>
              <a:t>И воротах пятый гол</a:t>
            </a:r>
          </a:p>
          <a:p>
            <a:r>
              <a:rPr lang="ru-RU" b="1" dirty="0"/>
              <a:t>Очень любим мы (футбол</a:t>
            </a:r>
            <a:r>
              <a:rPr lang="ru-RU" b="1" dirty="0" smtClean="0"/>
              <a:t>.)</a:t>
            </a:r>
            <a:endParaRPr lang="ru-RU" b="1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97738"/>
            <a:ext cx="4932040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0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 здоровом теле- здоровый дух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450975"/>
            <a:ext cx="7748587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4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Из истории физической культуры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71646"/>
            <a:ext cx="4257734" cy="266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98" y="1268760"/>
            <a:ext cx="3923928" cy="294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5" y="3663131"/>
            <a:ext cx="4806440" cy="319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615" y="1124744"/>
            <a:ext cx="3570841" cy="239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34315"/>
            <a:ext cx="4279125" cy="304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34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700808"/>
            <a:ext cx="7408333" cy="442535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 уроках физической культуры учат выполнять физические упражнения. Их выбирают из разных видов спорта.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Чему обучают на уроках физической </a:t>
            </a:r>
            <a:r>
              <a:rPr lang="ru-RU" b="1" dirty="0" smtClean="0">
                <a:solidFill>
                  <a:srgbClr val="002060"/>
                </a:solidFill>
              </a:rPr>
              <a:t>культуры?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2780928"/>
            <a:ext cx="5839905" cy="387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49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556792"/>
            <a:ext cx="7408333" cy="4569371"/>
          </a:xfrm>
        </p:spPr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Гимнастика</a:t>
            </a:r>
          </a:p>
          <a:p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Легкая атлетика</a:t>
            </a:r>
          </a:p>
          <a:p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Баскетбол</a:t>
            </a:r>
          </a:p>
          <a:p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Волейбол</a:t>
            </a:r>
          </a:p>
          <a:p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Футбол</a:t>
            </a:r>
          </a:p>
          <a:p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Лыжи</a:t>
            </a:r>
          </a:p>
          <a:p>
            <a:r>
              <a:rPr lang="ru-RU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Плавание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9808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Виды спорта</a:t>
            </a:r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4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Гимнастика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61" y="1628800"/>
            <a:ext cx="4355485" cy="276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70" y="188640"/>
            <a:ext cx="3059832" cy="347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14596"/>
            <a:ext cx="4225618" cy="261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60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</a:rPr>
              <a:t>Легкая атлетика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35600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3629931" cy="244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" y="3527292"/>
            <a:ext cx="48768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251446"/>
            <a:ext cx="427355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56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Баскетбол</a:t>
            </a:r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47625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55948"/>
            <a:ext cx="2985552" cy="373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861048"/>
            <a:ext cx="3968616" cy="264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95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Волейбол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4419575" cy="319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23" y="764704"/>
            <a:ext cx="3749468" cy="561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4589120" cy="276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26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167</TotalTime>
  <Words>244</Words>
  <Application>Microsoft Office PowerPoint</Application>
  <PresentationFormat>Экран (4:3)</PresentationFormat>
  <Paragraphs>60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Физическая культура Выполнила:  учитель физической культуры МАОУ « СОШ№40» г. Перми Борознова Лариса Викторовна</vt:lpstr>
      <vt:lpstr>Что такое физическая культура?</vt:lpstr>
      <vt:lpstr>Из истории физической культуры</vt:lpstr>
      <vt:lpstr>Чему обучают на уроках физической культуры?</vt:lpstr>
      <vt:lpstr>Виды спорта</vt:lpstr>
      <vt:lpstr>Гимнастика</vt:lpstr>
      <vt:lpstr>Легкая атлетика</vt:lpstr>
      <vt:lpstr>Баскетбол</vt:lpstr>
      <vt:lpstr>Волейбол</vt:lpstr>
      <vt:lpstr>Футбол</vt:lpstr>
      <vt:lpstr>Лыжи</vt:lpstr>
      <vt:lpstr>Плавание</vt:lpstr>
      <vt:lpstr>Вопросы?</vt:lpstr>
      <vt:lpstr>Загадки про виды спорта.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здоровом теле- здоровый дух</vt:lpstr>
    </vt:vector>
  </TitlesOfParts>
  <Company>ЗАО "КЭС"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Физическая культура</dc:title>
  <dc:creator>Владимир Николаевич</dc:creator>
  <cp:lastModifiedBy>Владимир Николаевич</cp:lastModifiedBy>
  <cp:revision>15</cp:revision>
  <dcterms:created xsi:type="dcterms:W3CDTF">2015-09-02T15:37:27Z</dcterms:created>
  <dcterms:modified xsi:type="dcterms:W3CDTF">2016-02-17T13:02:00Z</dcterms:modified>
</cp:coreProperties>
</file>